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67" r:id="rId2"/>
    <p:sldId id="278" r:id="rId3"/>
    <p:sldId id="299" r:id="rId4"/>
    <p:sldId id="279" r:id="rId5"/>
    <p:sldId id="298" r:id="rId6"/>
    <p:sldId id="300" r:id="rId7"/>
    <p:sldId id="269" r:id="rId8"/>
    <p:sldId id="257" r:id="rId9"/>
    <p:sldId id="276" r:id="rId10"/>
    <p:sldId id="27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0" userDrawn="1">
          <p15:clr>
            <a:srgbClr val="A4A3A4"/>
          </p15:clr>
        </p15:guide>
        <p15:guide id="2" pos="367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24Slides" initials="2" lastIdx="30" clrIdx="0">
    <p:extLst>
      <p:ext uri="{19B8F6BF-5375-455C-9EA6-DF929625EA0E}">
        <p15:presenceInfo xmlns:p15="http://schemas.microsoft.com/office/powerpoint/2012/main" userId="24Slide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0E4E68"/>
    <a:srgbClr val="126688"/>
    <a:srgbClr val="198AB7"/>
    <a:srgbClr val="03C99A"/>
    <a:srgbClr val="03E7B1"/>
    <a:srgbClr val="02B288"/>
    <a:srgbClr val="27FCC9"/>
    <a:srgbClr val="29ABE2"/>
    <a:srgbClr val="B2CE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22" autoAdjust="0"/>
    <p:restoredTop sz="95204"/>
  </p:normalViewPr>
  <p:slideViewPr>
    <p:cSldViewPr snapToGrid="0" showGuides="1">
      <p:cViewPr>
        <p:scale>
          <a:sx n="75" d="100"/>
          <a:sy n="75" d="100"/>
        </p:scale>
        <p:origin x="144" y="360"/>
      </p:cViewPr>
      <p:guideLst>
        <p:guide orient="horz" pos="2040"/>
        <p:guide pos="3672"/>
      </p:guideLst>
    </p:cSldViewPr>
  </p:slideViewPr>
  <p:notesTextViewPr>
    <p:cViewPr>
      <p:scale>
        <a:sx n="1" d="1"/>
        <a:sy n="1" d="1"/>
      </p:scale>
      <p:origin x="0" y="0"/>
    </p:cViewPr>
  </p:notesTextViewPr>
  <p:notesViewPr>
    <p:cSldViewPr snapToGrid="0" showGuides="1">
      <p:cViewPr varScale="1">
        <p:scale>
          <a:sx n="81" d="100"/>
          <a:sy n="81" d="100"/>
        </p:scale>
        <p:origin x="3042"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ED879660-825E-4A18-BB39-C91E2C2C166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a:extLst>
              <a:ext uri="{FF2B5EF4-FFF2-40B4-BE49-F238E27FC236}">
                <a16:creationId xmlns:a16="http://schemas.microsoft.com/office/drawing/2014/main" id="{3EEAD81C-1E45-48CB-9C3B-8EBD464DD9D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3B83784-6DAB-483B-995E-24AD7D0AE274}" type="datetimeFigureOut">
              <a:rPr lang="en-US" smtClean="0"/>
              <a:t>4/13/2024</a:t>
            </a:fld>
            <a:endParaRPr lang="en-US"/>
          </a:p>
        </p:txBody>
      </p:sp>
      <p:sp>
        <p:nvSpPr>
          <p:cNvPr id="4" name="Marcador de pie de página 3">
            <a:extLst>
              <a:ext uri="{FF2B5EF4-FFF2-40B4-BE49-F238E27FC236}">
                <a16:creationId xmlns:a16="http://schemas.microsoft.com/office/drawing/2014/main" id="{41EC956E-7C59-467B-8A66-BB4A21FD61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Marcador de número de diapositiva 4">
            <a:extLst>
              <a:ext uri="{FF2B5EF4-FFF2-40B4-BE49-F238E27FC236}">
                <a16:creationId xmlns:a16="http://schemas.microsoft.com/office/drawing/2014/main" id="{D85BCF55-A0A1-46AC-BB52-EB47617C890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A52ED63-523D-45BD-9C66-BA3233115951}" type="slidenum">
              <a:rPr lang="en-US" smtClean="0"/>
              <a:t>‹#›</a:t>
            </a:fld>
            <a:endParaRPr lang="en-US"/>
          </a:p>
        </p:txBody>
      </p:sp>
    </p:spTree>
    <p:extLst>
      <p:ext uri="{BB962C8B-B14F-4D97-AF65-F5344CB8AC3E}">
        <p14:creationId xmlns:p14="http://schemas.microsoft.com/office/powerpoint/2010/main" val="213049513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svg>
</file>

<file path=ppt/media/image12.png>
</file>

<file path=ppt/media/image13.sv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F46A5B-9BA2-49D8-9C6B-997B6B96BFE0}" type="datetimeFigureOut">
              <a:rPr lang="en-US" smtClean="0"/>
              <a:t>4/13/2024</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56BF6-C931-4A40-8059-B2CCC34E6857}" type="slidenum">
              <a:rPr lang="en-US" smtClean="0"/>
              <a:t>‹#›</a:t>
            </a:fld>
            <a:endParaRPr lang="en-US"/>
          </a:p>
        </p:txBody>
      </p:sp>
    </p:spTree>
    <p:extLst>
      <p:ext uri="{BB962C8B-B14F-4D97-AF65-F5344CB8AC3E}">
        <p14:creationId xmlns:p14="http://schemas.microsoft.com/office/powerpoint/2010/main" val="1141728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genusit.com/"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new.siemens.com/"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dhakatribune.co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latin typeface="Segoe UI Semibold" panose="020B0702040204020203" pitchFamily="34" charset="0"/>
                <a:cs typeface="Segoe UI Semibold" panose="020B0702040204020203" pitchFamily="34" charset="0"/>
              </a:rPr>
              <a:t>Image source</a:t>
            </a:r>
            <a:r>
              <a:rPr lang="es-ES" b="1" dirty="0">
                <a:latin typeface="Segoe UI Semibold" panose="020B0702040204020203" pitchFamily="34" charset="0"/>
                <a:cs typeface="Segoe UI Semibold" panose="020B0702040204020203" pitchFamily="34" charset="0"/>
              </a:rPr>
              <a:t>: Google</a:t>
            </a:r>
            <a:endParaRPr lang="en-US" b="1" dirty="0">
              <a:latin typeface="Segoe UI Semibold" panose="020B0702040204020203" pitchFamily="34" charset="0"/>
              <a:cs typeface="Segoe UI Semibold" panose="020B0702040204020203" pitchFamily="34" charset="0"/>
            </a:endParaRPr>
          </a:p>
          <a:p>
            <a:r>
              <a:rPr lang="en-US" dirty="0">
                <a:hlinkClick r:id="rId3"/>
              </a:rPr>
              <a:t>http://www.genusit.com</a:t>
            </a:r>
            <a:endParaRPr lang="en-US" b="1" dirty="0">
              <a:latin typeface="Segoe UI Semibold" panose="020B0702040204020203" pitchFamily="34" charset="0"/>
              <a:cs typeface="Segoe UI Semibold" panose="020B0702040204020203" pitchFamily="34" charset="0"/>
            </a:endParaRPr>
          </a:p>
          <a:p>
            <a:endParaRPr lang="en-US" dirty="0"/>
          </a:p>
        </p:txBody>
      </p:sp>
      <p:sp>
        <p:nvSpPr>
          <p:cNvPr id="4" name="Marcador de número de diapositiva 3"/>
          <p:cNvSpPr>
            <a:spLocks noGrp="1"/>
          </p:cNvSpPr>
          <p:nvPr>
            <p:ph type="sldNum" sz="quarter" idx="5"/>
          </p:nvPr>
        </p:nvSpPr>
        <p:spPr/>
        <p:txBody>
          <a:bodyPr/>
          <a:lstStyle/>
          <a:p>
            <a:fld id="{C2A56BF6-C931-4A40-8059-B2CCC34E6857}" type="slidenum">
              <a:rPr lang="en-US" smtClean="0"/>
              <a:t>1</a:t>
            </a:fld>
            <a:endParaRPr lang="en-US"/>
          </a:p>
        </p:txBody>
      </p:sp>
    </p:spTree>
    <p:extLst>
      <p:ext uri="{BB962C8B-B14F-4D97-AF65-F5344CB8AC3E}">
        <p14:creationId xmlns:p14="http://schemas.microsoft.com/office/powerpoint/2010/main" val="2378039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8E8EE67-7A75-494E-98A3-D8E57C5B2CB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47488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8E8EE67-7A75-494E-98A3-D8E57C5B2CB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470398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8E8EE67-7A75-494E-98A3-D8E57C5B2CB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92087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8E8EE67-7A75-494E-98A3-D8E57C5B2CB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2060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latin typeface="Segoe UI Semibold" panose="020B0702040204020203" pitchFamily="34" charset="0"/>
                <a:cs typeface="Segoe UI Semibold" panose="020B0702040204020203" pitchFamily="34" charset="0"/>
              </a:rPr>
              <a:t>Content source</a:t>
            </a:r>
            <a:r>
              <a:rPr lang="es-ES" b="1" dirty="0">
                <a:latin typeface="Segoe UI Semibold" panose="020B0702040204020203" pitchFamily="34" charset="0"/>
                <a:cs typeface="Segoe UI Semibold" panose="020B0702040204020203"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https://new.siemens.com</a:t>
            </a:r>
            <a:endParaRPr lang="en-US" b="1" dirty="0">
              <a:latin typeface="Segoe UI Semibold" panose="020B0702040204020203" pitchFamily="34" charset="0"/>
              <a:cs typeface="Segoe UI Semibold" panose="020B0702040204020203" pitchFamily="34" charset="0"/>
            </a:endParaRPr>
          </a:p>
          <a:p>
            <a:endParaRPr lang="en-US" dirty="0"/>
          </a:p>
        </p:txBody>
      </p:sp>
      <p:sp>
        <p:nvSpPr>
          <p:cNvPr id="4" name="Marcador de número de diapositiva 3"/>
          <p:cNvSpPr>
            <a:spLocks noGrp="1"/>
          </p:cNvSpPr>
          <p:nvPr>
            <p:ph type="sldNum" sz="quarter" idx="5"/>
          </p:nvPr>
        </p:nvSpPr>
        <p:spPr/>
        <p:txBody>
          <a:bodyPr/>
          <a:lstStyle/>
          <a:p>
            <a:fld id="{C2A56BF6-C931-4A40-8059-B2CCC34E6857}" type="slidenum">
              <a:rPr lang="en-US" smtClean="0"/>
              <a:t>7</a:t>
            </a:fld>
            <a:endParaRPr lang="en-US"/>
          </a:p>
        </p:txBody>
      </p:sp>
    </p:spTree>
    <p:extLst>
      <p:ext uri="{BB962C8B-B14F-4D97-AF65-F5344CB8AC3E}">
        <p14:creationId xmlns:p14="http://schemas.microsoft.com/office/powerpoint/2010/main" val="25862753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latin typeface="Segoe UI Semibold" panose="020B0702040204020203" pitchFamily="34" charset="0"/>
                <a:cs typeface="Segoe UI Semibold" panose="020B0702040204020203" pitchFamily="34" charset="0"/>
              </a:rPr>
              <a:t>Image source</a:t>
            </a:r>
            <a:r>
              <a:rPr lang="es-ES" b="1" dirty="0">
                <a:latin typeface="Segoe UI Semibold" panose="020B0702040204020203" pitchFamily="34" charset="0"/>
                <a:cs typeface="Segoe UI Semibold" panose="020B0702040204020203" pitchFamily="34" charset="0"/>
              </a:rPr>
              <a:t>: Google</a:t>
            </a:r>
            <a:endParaRPr lang="en-US" b="1" dirty="0">
              <a:latin typeface="Segoe UI Semibold" panose="020B0702040204020203" pitchFamily="34" charset="0"/>
              <a:cs typeface="Segoe UI Semibold" panose="020B0702040204020203" pitchFamily="34" charset="0"/>
            </a:endParaRPr>
          </a:p>
          <a:p>
            <a:r>
              <a:rPr lang="en-US" dirty="0">
                <a:hlinkClick r:id="rId3"/>
              </a:rPr>
              <a:t>https://www.dhakatribune.com</a:t>
            </a:r>
            <a:endParaRPr lang="en-US" dirty="0"/>
          </a:p>
          <a:p>
            <a:endParaRPr lang="en-US" dirty="0"/>
          </a:p>
        </p:txBody>
      </p:sp>
      <p:sp>
        <p:nvSpPr>
          <p:cNvPr id="4" name="Marcador de número de diapositiva 3"/>
          <p:cNvSpPr>
            <a:spLocks noGrp="1"/>
          </p:cNvSpPr>
          <p:nvPr>
            <p:ph type="sldNum" sz="quarter" idx="5"/>
          </p:nvPr>
        </p:nvSpPr>
        <p:spPr/>
        <p:txBody>
          <a:bodyPr/>
          <a:lstStyle/>
          <a:p>
            <a:fld id="{C2A56BF6-C931-4A40-8059-B2CCC34E6857}" type="slidenum">
              <a:rPr lang="en-US" smtClean="0"/>
              <a:t>9</a:t>
            </a:fld>
            <a:endParaRPr lang="en-US"/>
          </a:p>
        </p:txBody>
      </p:sp>
    </p:spTree>
    <p:extLst>
      <p:ext uri="{BB962C8B-B14F-4D97-AF65-F5344CB8AC3E}">
        <p14:creationId xmlns:p14="http://schemas.microsoft.com/office/powerpoint/2010/main" val="41804796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latin typeface="Segoe UI Semibold" panose="020B0702040204020203" pitchFamily="34" charset="0"/>
                <a:cs typeface="Segoe UI Semibold" panose="020B0702040204020203" pitchFamily="34" charset="0"/>
              </a:rPr>
              <a:t>Content source</a:t>
            </a:r>
            <a:r>
              <a:rPr lang="es-ES" b="1" dirty="0">
                <a:latin typeface="Segoe UI Semibold" panose="020B0702040204020203" pitchFamily="34" charset="0"/>
                <a:cs typeface="Segoe UI Semibold" panose="020B0702040204020203" pitchFamily="34" charset="0"/>
              </a:rPr>
              <a:t>:</a:t>
            </a:r>
          </a:p>
          <a:p>
            <a:r>
              <a:rPr lang="en-US" dirty="0"/>
              <a:t>google</a:t>
            </a:r>
          </a:p>
        </p:txBody>
      </p:sp>
      <p:sp>
        <p:nvSpPr>
          <p:cNvPr id="4" name="Marcador de número de diapositiva 3"/>
          <p:cNvSpPr>
            <a:spLocks noGrp="1"/>
          </p:cNvSpPr>
          <p:nvPr>
            <p:ph type="sldNum" sz="quarter" idx="5"/>
          </p:nvPr>
        </p:nvSpPr>
        <p:spPr/>
        <p:txBody>
          <a:bodyPr/>
          <a:lstStyle/>
          <a:p>
            <a:fld id="{C2A56BF6-C931-4A40-8059-B2CCC34E6857}" type="slidenum">
              <a:rPr lang="en-US" smtClean="0"/>
              <a:t>10</a:t>
            </a:fld>
            <a:endParaRPr lang="en-US"/>
          </a:p>
        </p:txBody>
      </p:sp>
    </p:spTree>
    <p:extLst>
      <p:ext uri="{BB962C8B-B14F-4D97-AF65-F5344CB8AC3E}">
        <p14:creationId xmlns:p14="http://schemas.microsoft.com/office/powerpoint/2010/main" val="36587029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grpSp>
        <p:nvGrpSpPr>
          <p:cNvPr id="42" name="Grupo 41">
            <a:extLst>
              <a:ext uri="{FF2B5EF4-FFF2-40B4-BE49-F238E27FC236}">
                <a16:creationId xmlns:a16="http://schemas.microsoft.com/office/drawing/2014/main" id="{E2DBBAD0-35F0-4A5F-8B19-FC2EA3F87345}"/>
              </a:ext>
            </a:extLst>
          </p:cNvPr>
          <p:cNvGrpSpPr/>
          <p:nvPr userDrawn="1"/>
        </p:nvGrpSpPr>
        <p:grpSpPr>
          <a:xfrm rot="9000000">
            <a:off x="1004338" y="2885188"/>
            <a:ext cx="10634361" cy="6866819"/>
            <a:chOff x="5884866" y="-4210053"/>
            <a:chExt cx="9347207" cy="6035678"/>
          </a:xfrm>
          <a:solidFill>
            <a:schemeClr val="bg1">
              <a:alpha val="12000"/>
            </a:schemeClr>
          </a:solidFill>
        </p:grpSpPr>
        <p:sp>
          <p:nvSpPr>
            <p:cNvPr id="14" name="Freeform 5">
              <a:extLst>
                <a:ext uri="{FF2B5EF4-FFF2-40B4-BE49-F238E27FC236}">
                  <a16:creationId xmlns:a16="http://schemas.microsoft.com/office/drawing/2014/main" id="{C4B3488D-203C-4354-BE2B-E2AFE7BC34EE}"/>
                </a:ext>
              </a:extLst>
            </p:cNvPr>
            <p:cNvSpPr>
              <a:spLocks noEditPoints="1"/>
            </p:cNvSpPr>
            <p:nvPr userDrawn="1"/>
          </p:nvSpPr>
          <p:spPr bwMode="auto">
            <a:xfrm>
              <a:off x="5884866" y="-4210053"/>
              <a:ext cx="2146302" cy="2616201"/>
            </a:xfrm>
            <a:custGeom>
              <a:avLst/>
              <a:gdLst>
                <a:gd name="T0" fmla="*/ 530 w 715"/>
                <a:gd name="T1" fmla="*/ 784 h 871"/>
                <a:gd name="T2" fmla="*/ 454 w 715"/>
                <a:gd name="T3" fmla="*/ 779 h 871"/>
                <a:gd name="T4" fmla="*/ 384 w 715"/>
                <a:gd name="T5" fmla="*/ 765 h 871"/>
                <a:gd name="T6" fmla="*/ 334 w 715"/>
                <a:gd name="T7" fmla="*/ 749 h 871"/>
                <a:gd name="T8" fmla="*/ 309 w 715"/>
                <a:gd name="T9" fmla="*/ 738 h 871"/>
                <a:gd name="T10" fmla="*/ 222 w 715"/>
                <a:gd name="T11" fmla="*/ 689 h 871"/>
                <a:gd name="T12" fmla="*/ 183 w 715"/>
                <a:gd name="T13" fmla="*/ 655 h 871"/>
                <a:gd name="T14" fmla="*/ 148 w 715"/>
                <a:gd name="T15" fmla="*/ 616 h 871"/>
                <a:gd name="T16" fmla="*/ 82 w 715"/>
                <a:gd name="T17" fmla="*/ 417 h 871"/>
                <a:gd name="T18" fmla="*/ 144 w 715"/>
                <a:gd name="T19" fmla="*/ 186 h 871"/>
                <a:gd name="T20" fmla="*/ 234 w 715"/>
                <a:gd name="T21" fmla="*/ 67 h 871"/>
                <a:gd name="T22" fmla="*/ 251 w 715"/>
                <a:gd name="T23" fmla="*/ 51 h 871"/>
                <a:gd name="T24" fmla="*/ 298 w 715"/>
                <a:gd name="T25" fmla="*/ 76 h 871"/>
                <a:gd name="T26" fmla="*/ 531 w 715"/>
                <a:gd name="T27" fmla="*/ 217 h 871"/>
                <a:gd name="T28" fmla="*/ 642 w 715"/>
                <a:gd name="T29" fmla="*/ 460 h 871"/>
                <a:gd name="T30" fmla="*/ 635 w 715"/>
                <a:gd name="T31" fmla="*/ 535 h 871"/>
                <a:gd name="T32" fmla="*/ 622 w 715"/>
                <a:gd name="T33" fmla="*/ 608 h 871"/>
                <a:gd name="T34" fmla="*/ 608 w 715"/>
                <a:gd name="T35" fmla="*/ 675 h 871"/>
                <a:gd name="T36" fmla="*/ 583 w 715"/>
                <a:gd name="T37" fmla="*/ 768 h 871"/>
                <a:gd name="T38" fmla="*/ 556 w 715"/>
                <a:gd name="T39" fmla="*/ 784 h 871"/>
                <a:gd name="T40" fmla="*/ 326 w 715"/>
                <a:gd name="T41" fmla="*/ 0 h 871"/>
                <a:gd name="T42" fmla="*/ 142 w 715"/>
                <a:gd name="T43" fmla="*/ 35 h 871"/>
                <a:gd name="T44" fmla="*/ 117 w 715"/>
                <a:gd name="T45" fmla="*/ 68 h 871"/>
                <a:gd name="T46" fmla="*/ 29 w 715"/>
                <a:gd name="T47" fmla="*/ 244 h 871"/>
                <a:gd name="T48" fmla="*/ 44 w 715"/>
                <a:gd name="T49" fmla="*/ 586 h 871"/>
                <a:gd name="T50" fmla="*/ 387 w 715"/>
                <a:gd name="T51" fmla="*/ 851 h 871"/>
                <a:gd name="T52" fmla="*/ 474 w 715"/>
                <a:gd name="T53" fmla="*/ 867 h 871"/>
                <a:gd name="T54" fmla="*/ 549 w 715"/>
                <a:gd name="T55" fmla="*/ 871 h 871"/>
                <a:gd name="T56" fmla="*/ 671 w 715"/>
                <a:gd name="T57" fmla="*/ 768 h 871"/>
                <a:gd name="T58" fmla="*/ 685 w 715"/>
                <a:gd name="T59" fmla="*/ 692 h 871"/>
                <a:gd name="T60" fmla="*/ 709 w 715"/>
                <a:gd name="T61" fmla="*/ 537 h 871"/>
                <a:gd name="T62" fmla="*/ 715 w 715"/>
                <a:gd name="T63" fmla="*/ 458 h 871"/>
                <a:gd name="T64" fmla="*/ 715 w 715"/>
                <a:gd name="T65" fmla="*/ 432 h 871"/>
                <a:gd name="T66" fmla="*/ 712 w 715"/>
                <a:gd name="T67" fmla="*/ 383 h 871"/>
                <a:gd name="T68" fmla="*/ 709 w 715"/>
                <a:gd name="T69" fmla="*/ 359 h 871"/>
                <a:gd name="T70" fmla="*/ 688 w 715"/>
                <a:gd name="T71" fmla="*/ 291 h 871"/>
                <a:gd name="T72" fmla="*/ 561 w 715"/>
                <a:gd name="T73" fmla="*/ 149 h 871"/>
                <a:gd name="T74" fmla="*/ 389 w 715"/>
                <a:gd name="T75" fmla="*/ 37 h 871"/>
                <a:gd name="T76" fmla="*/ 326 w 715"/>
                <a:gd name="T77" fmla="*/ 0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15" h="871">
                  <a:moveTo>
                    <a:pt x="532" y="784"/>
                  </a:moveTo>
                  <a:cubicBezTo>
                    <a:pt x="531" y="784"/>
                    <a:pt x="530" y="784"/>
                    <a:pt x="530" y="784"/>
                  </a:cubicBezTo>
                  <a:cubicBezTo>
                    <a:pt x="519" y="784"/>
                    <a:pt x="508" y="784"/>
                    <a:pt x="495" y="783"/>
                  </a:cubicBezTo>
                  <a:cubicBezTo>
                    <a:pt x="483" y="782"/>
                    <a:pt x="469" y="781"/>
                    <a:pt x="454" y="779"/>
                  </a:cubicBezTo>
                  <a:cubicBezTo>
                    <a:pt x="440" y="777"/>
                    <a:pt x="425" y="774"/>
                    <a:pt x="409" y="771"/>
                  </a:cubicBezTo>
                  <a:cubicBezTo>
                    <a:pt x="401" y="769"/>
                    <a:pt x="393" y="767"/>
                    <a:pt x="384" y="765"/>
                  </a:cubicBezTo>
                  <a:cubicBezTo>
                    <a:pt x="376" y="763"/>
                    <a:pt x="368" y="760"/>
                    <a:pt x="359" y="758"/>
                  </a:cubicBezTo>
                  <a:cubicBezTo>
                    <a:pt x="351" y="755"/>
                    <a:pt x="343" y="752"/>
                    <a:pt x="334" y="749"/>
                  </a:cubicBezTo>
                  <a:cubicBezTo>
                    <a:pt x="330" y="747"/>
                    <a:pt x="326" y="746"/>
                    <a:pt x="321" y="744"/>
                  </a:cubicBezTo>
                  <a:cubicBezTo>
                    <a:pt x="317" y="742"/>
                    <a:pt x="313" y="740"/>
                    <a:pt x="309" y="738"/>
                  </a:cubicBezTo>
                  <a:cubicBezTo>
                    <a:pt x="289" y="730"/>
                    <a:pt x="269" y="720"/>
                    <a:pt x="250" y="708"/>
                  </a:cubicBezTo>
                  <a:cubicBezTo>
                    <a:pt x="241" y="702"/>
                    <a:pt x="232" y="695"/>
                    <a:pt x="222" y="689"/>
                  </a:cubicBezTo>
                  <a:cubicBezTo>
                    <a:pt x="213" y="682"/>
                    <a:pt x="205" y="675"/>
                    <a:pt x="196" y="667"/>
                  </a:cubicBezTo>
                  <a:cubicBezTo>
                    <a:pt x="192" y="663"/>
                    <a:pt x="187" y="659"/>
                    <a:pt x="183" y="655"/>
                  </a:cubicBezTo>
                  <a:cubicBezTo>
                    <a:pt x="179" y="651"/>
                    <a:pt x="175" y="647"/>
                    <a:pt x="171" y="643"/>
                  </a:cubicBezTo>
                  <a:cubicBezTo>
                    <a:pt x="163" y="634"/>
                    <a:pt x="156" y="625"/>
                    <a:pt x="148" y="616"/>
                  </a:cubicBezTo>
                  <a:cubicBezTo>
                    <a:pt x="134" y="597"/>
                    <a:pt x="122" y="577"/>
                    <a:pt x="112" y="555"/>
                  </a:cubicBezTo>
                  <a:cubicBezTo>
                    <a:pt x="92" y="511"/>
                    <a:pt x="82" y="463"/>
                    <a:pt x="82" y="417"/>
                  </a:cubicBezTo>
                  <a:cubicBezTo>
                    <a:pt x="81" y="370"/>
                    <a:pt x="89" y="325"/>
                    <a:pt x="102" y="284"/>
                  </a:cubicBezTo>
                  <a:cubicBezTo>
                    <a:pt x="113" y="248"/>
                    <a:pt x="128" y="215"/>
                    <a:pt x="144" y="186"/>
                  </a:cubicBezTo>
                  <a:cubicBezTo>
                    <a:pt x="160" y="157"/>
                    <a:pt x="177" y="132"/>
                    <a:pt x="193" y="112"/>
                  </a:cubicBezTo>
                  <a:cubicBezTo>
                    <a:pt x="209" y="92"/>
                    <a:pt x="223" y="77"/>
                    <a:pt x="234" y="67"/>
                  </a:cubicBezTo>
                  <a:cubicBezTo>
                    <a:pt x="239" y="62"/>
                    <a:pt x="243" y="58"/>
                    <a:pt x="246" y="55"/>
                  </a:cubicBezTo>
                  <a:cubicBezTo>
                    <a:pt x="249" y="53"/>
                    <a:pt x="251" y="51"/>
                    <a:pt x="251" y="51"/>
                  </a:cubicBezTo>
                  <a:cubicBezTo>
                    <a:pt x="251" y="51"/>
                    <a:pt x="255" y="54"/>
                    <a:pt x="264" y="58"/>
                  </a:cubicBezTo>
                  <a:cubicBezTo>
                    <a:pt x="272" y="62"/>
                    <a:pt x="284" y="68"/>
                    <a:pt x="298" y="76"/>
                  </a:cubicBezTo>
                  <a:cubicBezTo>
                    <a:pt x="327" y="91"/>
                    <a:pt x="366" y="112"/>
                    <a:pt x="408" y="136"/>
                  </a:cubicBezTo>
                  <a:cubicBezTo>
                    <a:pt x="449" y="160"/>
                    <a:pt x="493" y="186"/>
                    <a:pt x="531" y="217"/>
                  </a:cubicBezTo>
                  <a:cubicBezTo>
                    <a:pt x="569" y="247"/>
                    <a:pt x="601" y="281"/>
                    <a:pt x="620" y="323"/>
                  </a:cubicBezTo>
                  <a:cubicBezTo>
                    <a:pt x="639" y="364"/>
                    <a:pt x="644" y="411"/>
                    <a:pt x="642" y="460"/>
                  </a:cubicBezTo>
                  <a:cubicBezTo>
                    <a:pt x="642" y="472"/>
                    <a:pt x="641" y="485"/>
                    <a:pt x="640" y="497"/>
                  </a:cubicBezTo>
                  <a:cubicBezTo>
                    <a:pt x="639" y="510"/>
                    <a:pt x="637" y="522"/>
                    <a:pt x="635" y="535"/>
                  </a:cubicBezTo>
                  <a:cubicBezTo>
                    <a:pt x="633" y="547"/>
                    <a:pt x="632" y="560"/>
                    <a:pt x="629" y="572"/>
                  </a:cubicBezTo>
                  <a:cubicBezTo>
                    <a:pt x="627" y="584"/>
                    <a:pt x="625" y="597"/>
                    <a:pt x="622" y="608"/>
                  </a:cubicBezTo>
                  <a:cubicBezTo>
                    <a:pt x="620" y="620"/>
                    <a:pt x="618" y="632"/>
                    <a:pt x="615" y="643"/>
                  </a:cubicBezTo>
                  <a:cubicBezTo>
                    <a:pt x="613" y="654"/>
                    <a:pt x="610" y="665"/>
                    <a:pt x="608" y="675"/>
                  </a:cubicBezTo>
                  <a:cubicBezTo>
                    <a:pt x="603" y="696"/>
                    <a:pt x="598" y="715"/>
                    <a:pt x="594" y="731"/>
                  </a:cubicBezTo>
                  <a:cubicBezTo>
                    <a:pt x="589" y="747"/>
                    <a:pt x="586" y="760"/>
                    <a:pt x="583" y="768"/>
                  </a:cubicBezTo>
                  <a:cubicBezTo>
                    <a:pt x="581" y="777"/>
                    <a:pt x="579" y="782"/>
                    <a:pt x="579" y="782"/>
                  </a:cubicBezTo>
                  <a:cubicBezTo>
                    <a:pt x="579" y="782"/>
                    <a:pt x="571" y="783"/>
                    <a:pt x="556" y="784"/>
                  </a:cubicBezTo>
                  <a:cubicBezTo>
                    <a:pt x="549" y="784"/>
                    <a:pt x="541" y="784"/>
                    <a:pt x="532" y="784"/>
                  </a:cubicBezTo>
                  <a:moveTo>
                    <a:pt x="326" y="0"/>
                  </a:moveTo>
                  <a:cubicBezTo>
                    <a:pt x="167" y="6"/>
                    <a:pt x="167" y="6"/>
                    <a:pt x="167" y="6"/>
                  </a:cubicBezTo>
                  <a:cubicBezTo>
                    <a:pt x="158" y="16"/>
                    <a:pt x="150" y="25"/>
                    <a:pt x="142" y="35"/>
                  </a:cubicBezTo>
                  <a:cubicBezTo>
                    <a:pt x="138" y="41"/>
                    <a:pt x="134" y="46"/>
                    <a:pt x="130" y="51"/>
                  </a:cubicBezTo>
                  <a:cubicBezTo>
                    <a:pt x="125" y="57"/>
                    <a:pt x="121" y="62"/>
                    <a:pt x="117" y="68"/>
                  </a:cubicBezTo>
                  <a:cubicBezTo>
                    <a:pt x="100" y="91"/>
                    <a:pt x="84" y="118"/>
                    <a:pt x="69" y="146"/>
                  </a:cubicBezTo>
                  <a:cubicBezTo>
                    <a:pt x="54" y="176"/>
                    <a:pt x="40" y="209"/>
                    <a:pt x="29" y="244"/>
                  </a:cubicBezTo>
                  <a:cubicBezTo>
                    <a:pt x="19" y="279"/>
                    <a:pt x="11" y="316"/>
                    <a:pt x="7" y="354"/>
                  </a:cubicBezTo>
                  <a:cubicBezTo>
                    <a:pt x="0" y="430"/>
                    <a:pt x="9" y="512"/>
                    <a:pt x="44" y="586"/>
                  </a:cubicBezTo>
                  <a:cubicBezTo>
                    <a:pt x="77" y="660"/>
                    <a:pt x="132" y="720"/>
                    <a:pt x="193" y="764"/>
                  </a:cubicBezTo>
                  <a:cubicBezTo>
                    <a:pt x="255" y="807"/>
                    <a:pt x="323" y="835"/>
                    <a:pt x="387" y="851"/>
                  </a:cubicBezTo>
                  <a:cubicBezTo>
                    <a:pt x="402" y="855"/>
                    <a:pt x="417" y="858"/>
                    <a:pt x="432" y="861"/>
                  </a:cubicBezTo>
                  <a:cubicBezTo>
                    <a:pt x="446" y="863"/>
                    <a:pt x="461" y="865"/>
                    <a:pt x="474" y="867"/>
                  </a:cubicBezTo>
                  <a:cubicBezTo>
                    <a:pt x="501" y="870"/>
                    <a:pt x="527" y="871"/>
                    <a:pt x="549" y="871"/>
                  </a:cubicBezTo>
                  <a:cubicBezTo>
                    <a:pt x="549" y="871"/>
                    <a:pt x="549" y="871"/>
                    <a:pt x="549" y="871"/>
                  </a:cubicBezTo>
                  <a:cubicBezTo>
                    <a:pt x="671" y="768"/>
                    <a:pt x="671" y="768"/>
                    <a:pt x="671" y="768"/>
                  </a:cubicBezTo>
                  <a:cubicBezTo>
                    <a:pt x="671" y="768"/>
                    <a:pt x="671" y="768"/>
                    <a:pt x="671" y="768"/>
                  </a:cubicBezTo>
                  <a:cubicBezTo>
                    <a:pt x="673" y="757"/>
                    <a:pt x="675" y="745"/>
                    <a:pt x="678" y="732"/>
                  </a:cubicBezTo>
                  <a:cubicBezTo>
                    <a:pt x="680" y="719"/>
                    <a:pt x="683" y="706"/>
                    <a:pt x="685" y="692"/>
                  </a:cubicBezTo>
                  <a:cubicBezTo>
                    <a:pt x="691" y="660"/>
                    <a:pt x="697" y="625"/>
                    <a:pt x="702" y="590"/>
                  </a:cubicBezTo>
                  <a:cubicBezTo>
                    <a:pt x="704" y="572"/>
                    <a:pt x="707" y="554"/>
                    <a:pt x="709" y="537"/>
                  </a:cubicBezTo>
                  <a:cubicBezTo>
                    <a:pt x="711" y="519"/>
                    <a:pt x="712" y="501"/>
                    <a:pt x="713" y="484"/>
                  </a:cubicBezTo>
                  <a:cubicBezTo>
                    <a:pt x="714" y="475"/>
                    <a:pt x="714" y="466"/>
                    <a:pt x="715" y="458"/>
                  </a:cubicBezTo>
                  <a:cubicBezTo>
                    <a:pt x="715" y="445"/>
                    <a:pt x="715" y="445"/>
                    <a:pt x="715" y="445"/>
                  </a:cubicBezTo>
                  <a:cubicBezTo>
                    <a:pt x="715" y="441"/>
                    <a:pt x="715" y="436"/>
                    <a:pt x="715" y="432"/>
                  </a:cubicBezTo>
                  <a:cubicBezTo>
                    <a:pt x="715" y="424"/>
                    <a:pt x="715" y="415"/>
                    <a:pt x="714" y="407"/>
                  </a:cubicBezTo>
                  <a:cubicBezTo>
                    <a:pt x="714" y="399"/>
                    <a:pt x="713" y="391"/>
                    <a:pt x="712" y="383"/>
                  </a:cubicBezTo>
                  <a:cubicBezTo>
                    <a:pt x="712" y="379"/>
                    <a:pt x="711" y="375"/>
                    <a:pt x="710" y="371"/>
                  </a:cubicBezTo>
                  <a:cubicBezTo>
                    <a:pt x="710" y="367"/>
                    <a:pt x="709" y="363"/>
                    <a:pt x="709" y="359"/>
                  </a:cubicBezTo>
                  <a:cubicBezTo>
                    <a:pt x="707" y="351"/>
                    <a:pt x="706" y="343"/>
                    <a:pt x="704" y="336"/>
                  </a:cubicBezTo>
                  <a:cubicBezTo>
                    <a:pt x="700" y="320"/>
                    <a:pt x="695" y="306"/>
                    <a:pt x="688" y="291"/>
                  </a:cubicBezTo>
                  <a:cubicBezTo>
                    <a:pt x="675" y="263"/>
                    <a:pt x="657" y="238"/>
                    <a:pt x="635" y="214"/>
                  </a:cubicBezTo>
                  <a:cubicBezTo>
                    <a:pt x="614" y="191"/>
                    <a:pt x="588" y="170"/>
                    <a:pt x="561" y="149"/>
                  </a:cubicBezTo>
                  <a:cubicBezTo>
                    <a:pt x="533" y="129"/>
                    <a:pt x="504" y="109"/>
                    <a:pt x="475" y="90"/>
                  </a:cubicBezTo>
                  <a:cubicBezTo>
                    <a:pt x="446" y="72"/>
                    <a:pt x="416" y="54"/>
                    <a:pt x="389" y="37"/>
                  </a:cubicBezTo>
                  <a:cubicBezTo>
                    <a:pt x="378" y="30"/>
                    <a:pt x="367" y="23"/>
                    <a:pt x="356" y="17"/>
                  </a:cubicBezTo>
                  <a:cubicBezTo>
                    <a:pt x="345" y="11"/>
                    <a:pt x="335" y="4"/>
                    <a:pt x="3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6">
              <a:extLst>
                <a:ext uri="{FF2B5EF4-FFF2-40B4-BE49-F238E27FC236}">
                  <a16:creationId xmlns:a16="http://schemas.microsoft.com/office/drawing/2014/main" id="{D9A81496-49B2-4256-9160-B736C7CC180D}"/>
                </a:ext>
              </a:extLst>
            </p:cNvPr>
            <p:cNvSpPr>
              <a:spLocks/>
            </p:cNvSpPr>
            <p:nvPr userDrawn="1"/>
          </p:nvSpPr>
          <p:spPr bwMode="auto">
            <a:xfrm>
              <a:off x="6337304" y="-3906840"/>
              <a:ext cx="733426" cy="296863"/>
            </a:xfrm>
            <a:custGeom>
              <a:avLst/>
              <a:gdLst>
                <a:gd name="T0" fmla="*/ 166 w 244"/>
                <a:gd name="T1" fmla="*/ 0 h 99"/>
                <a:gd name="T2" fmla="*/ 52 w 244"/>
                <a:gd name="T3" fmla="*/ 21 h 99"/>
                <a:gd name="T4" fmla="*/ 0 w 244"/>
                <a:gd name="T5" fmla="*/ 99 h 99"/>
                <a:gd name="T6" fmla="*/ 244 w 244"/>
                <a:gd name="T7" fmla="*/ 41 h 99"/>
                <a:gd name="T8" fmla="*/ 166 w 244"/>
                <a:gd name="T9" fmla="*/ 0 h 99"/>
              </a:gdLst>
              <a:ahLst/>
              <a:cxnLst>
                <a:cxn ang="0">
                  <a:pos x="T0" y="T1"/>
                </a:cxn>
                <a:cxn ang="0">
                  <a:pos x="T2" y="T3"/>
                </a:cxn>
                <a:cxn ang="0">
                  <a:pos x="T4" y="T5"/>
                </a:cxn>
                <a:cxn ang="0">
                  <a:pos x="T6" y="T7"/>
                </a:cxn>
                <a:cxn ang="0">
                  <a:pos x="T8" y="T9"/>
                </a:cxn>
              </a:cxnLst>
              <a:rect l="0" t="0" r="r" b="b"/>
              <a:pathLst>
                <a:path w="244" h="99">
                  <a:moveTo>
                    <a:pt x="166" y="0"/>
                  </a:moveTo>
                  <a:cubicBezTo>
                    <a:pt x="52" y="21"/>
                    <a:pt x="52" y="21"/>
                    <a:pt x="52" y="21"/>
                  </a:cubicBezTo>
                  <a:cubicBezTo>
                    <a:pt x="36" y="42"/>
                    <a:pt x="17" y="68"/>
                    <a:pt x="0" y="99"/>
                  </a:cubicBezTo>
                  <a:cubicBezTo>
                    <a:pt x="244" y="41"/>
                    <a:pt x="244" y="41"/>
                    <a:pt x="244" y="41"/>
                  </a:cubicBezTo>
                  <a:cubicBezTo>
                    <a:pt x="215" y="25"/>
                    <a:pt x="189" y="11"/>
                    <a:pt x="16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
              <a:extLst>
                <a:ext uri="{FF2B5EF4-FFF2-40B4-BE49-F238E27FC236}">
                  <a16:creationId xmlns:a16="http://schemas.microsoft.com/office/drawing/2014/main" id="{1D8C858A-3C5C-4B37-A92B-09CBD634603A}"/>
                </a:ext>
              </a:extLst>
            </p:cNvPr>
            <p:cNvSpPr>
              <a:spLocks/>
            </p:cNvSpPr>
            <p:nvPr userDrawn="1"/>
          </p:nvSpPr>
          <p:spPr bwMode="auto">
            <a:xfrm>
              <a:off x="6175379" y="-3657603"/>
              <a:ext cx="1266826" cy="541338"/>
            </a:xfrm>
            <a:custGeom>
              <a:avLst/>
              <a:gdLst>
                <a:gd name="T0" fmla="*/ 367 w 422"/>
                <a:gd name="T1" fmla="*/ 0 h 180"/>
                <a:gd name="T2" fmla="*/ 18 w 422"/>
                <a:gd name="T3" fmla="*/ 101 h 180"/>
                <a:gd name="T4" fmla="*/ 16 w 422"/>
                <a:gd name="T5" fmla="*/ 108 h 180"/>
                <a:gd name="T6" fmla="*/ 7 w 422"/>
                <a:gd name="T7" fmla="*/ 143 h 180"/>
                <a:gd name="T8" fmla="*/ 0 w 422"/>
                <a:gd name="T9" fmla="*/ 180 h 180"/>
                <a:gd name="T10" fmla="*/ 422 w 422"/>
                <a:gd name="T11" fmla="*/ 38 h 180"/>
                <a:gd name="T12" fmla="*/ 395 w 422"/>
                <a:gd name="T13" fmla="*/ 18 h 180"/>
                <a:gd name="T14" fmla="*/ 367 w 422"/>
                <a:gd name="T15" fmla="*/ 0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2" h="180">
                  <a:moveTo>
                    <a:pt x="367" y="0"/>
                  </a:moveTo>
                  <a:cubicBezTo>
                    <a:pt x="18" y="101"/>
                    <a:pt x="18" y="101"/>
                    <a:pt x="18" y="101"/>
                  </a:cubicBezTo>
                  <a:cubicBezTo>
                    <a:pt x="16" y="108"/>
                    <a:pt x="16" y="108"/>
                    <a:pt x="16" y="108"/>
                  </a:cubicBezTo>
                  <a:cubicBezTo>
                    <a:pt x="12" y="119"/>
                    <a:pt x="9" y="131"/>
                    <a:pt x="7" y="143"/>
                  </a:cubicBezTo>
                  <a:cubicBezTo>
                    <a:pt x="4" y="155"/>
                    <a:pt x="2" y="167"/>
                    <a:pt x="0" y="180"/>
                  </a:cubicBezTo>
                  <a:cubicBezTo>
                    <a:pt x="422" y="38"/>
                    <a:pt x="422" y="38"/>
                    <a:pt x="422" y="38"/>
                  </a:cubicBezTo>
                  <a:cubicBezTo>
                    <a:pt x="413" y="31"/>
                    <a:pt x="404" y="24"/>
                    <a:pt x="395" y="18"/>
                  </a:cubicBezTo>
                  <a:cubicBezTo>
                    <a:pt x="386" y="12"/>
                    <a:pt x="377" y="6"/>
                    <a:pt x="36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
              <a:extLst>
                <a:ext uri="{FF2B5EF4-FFF2-40B4-BE49-F238E27FC236}">
                  <a16:creationId xmlns:a16="http://schemas.microsoft.com/office/drawing/2014/main" id="{EC0BBFFA-EAFC-43C6-B5FF-2494DF9CD2DB}"/>
                </a:ext>
              </a:extLst>
            </p:cNvPr>
            <p:cNvSpPr>
              <a:spLocks/>
            </p:cNvSpPr>
            <p:nvPr userDrawn="1"/>
          </p:nvSpPr>
          <p:spPr bwMode="auto">
            <a:xfrm>
              <a:off x="6169029" y="-3419478"/>
              <a:ext cx="1508126" cy="758825"/>
            </a:xfrm>
            <a:custGeom>
              <a:avLst/>
              <a:gdLst>
                <a:gd name="T0" fmla="*/ 470 w 502"/>
                <a:gd name="T1" fmla="*/ 0 h 253"/>
                <a:gd name="T2" fmla="*/ 0 w 502"/>
                <a:gd name="T3" fmla="*/ 181 h 253"/>
                <a:gd name="T4" fmla="*/ 14 w 502"/>
                <a:gd name="T5" fmla="*/ 253 h 253"/>
                <a:gd name="T6" fmla="*/ 502 w 502"/>
                <a:gd name="T7" fmla="*/ 42 h 253"/>
                <a:gd name="T8" fmla="*/ 470 w 502"/>
                <a:gd name="T9" fmla="*/ 0 h 253"/>
              </a:gdLst>
              <a:ahLst/>
              <a:cxnLst>
                <a:cxn ang="0">
                  <a:pos x="T0" y="T1"/>
                </a:cxn>
                <a:cxn ang="0">
                  <a:pos x="T2" y="T3"/>
                </a:cxn>
                <a:cxn ang="0">
                  <a:pos x="T4" y="T5"/>
                </a:cxn>
                <a:cxn ang="0">
                  <a:pos x="T6" y="T7"/>
                </a:cxn>
                <a:cxn ang="0">
                  <a:pos x="T8" y="T9"/>
                </a:cxn>
              </a:cxnLst>
              <a:rect l="0" t="0" r="r" b="b"/>
              <a:pathLst>
                <a:path w="502" h="253">
                  <a:moveTo>
                    <a:pt x="470" y="0"/>
                  </a:moveTo>
                  <a:cubicBezTo>
                    <a:pt x="0" y="181"/>
                    <a:pt x="0" y="181"/>
                    <a:pt x="0" y="181"/>
                  </a:cubicBezTo>
                  <a:cubicBezTo>
                    <a:pt x="2" y="205"/>
                    <a:pt x="7" y="230"/>
                    <a:pt x="14" y="253"/>
                  </a:cubicBezTo>
                  <a:cubicBezTo>
                    <a:pt x="502" y="42"/>
                    <a:pt x="502" y="42"/>
                    <a:pt x="502" y="42"/>
                  </a:cubicBezTo>
                  <a:cubicBezTo>
                    <a:pt x="493" y="27"/>
                    <a:pt x="482" y="13"/>
                    <a:pt x="47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9">
              <a:extLst>
                <a:ext uri="{FF2B5EF4-FFF2-40B4-BE49-F238E27FC236}">
                  <a16:creationId xmlns:a16="http://schemas.microsoft.com/office/drawing/2014/main" id="{607BAA9C-9304-4DA5-85D8-785C4CBEBFDB}"/>
                </a:ext>
              </a:extLst>
            </p:cNvPr>
            <p:cNvSpPr>
              <a:spLocks/>
            </p:cNvSpPr>
            <p:nvPr userDrawn="1"/>
          </p:nvSpPr>
          <p:spPr bwMode="auto">
            <a:xfrm>
              <a:off x="6310316" y="-3146427"/>
              <a:ext cx="1462089" cy="865188"/>
            </a:xfrm>
            <a:custGeom>
              <a:avLst/>
              <a:gdLst>
                <a:gd name="T0" fmla="*/ 477 w 487"/>
                <a:gd name="T1" fmla="*/ 0 h 288"/>
                <a:gd name="T2" fmla="*/ 0 w 487"/>
                <a:gd name="T3" fmla="*/ 231 h 288"/>
                <a:gd name="T4" fmla="*/ 21 w 487"/>
                <a:gd name="T5" fmla="*/ 261 h 288"/>
                <a:gd name="T6" fmla="*/ 45 w 487"/>
                <a:gd name="T7" fmla="*/ 288 h 288"/>
                <a:gd name="T8" fmla="*/ 487 w 487"/>
                <a:gd name="T9" fmla="*/ 53 h 288"/>
                <a:gd name="T10" fmla="*/ 483 w 487"/>
                <a:gd name="T11" fmla="*/ 26 h 288"/>
                <a:gd name="T12" fmla="*/ 477 w 487"/>
                <a:gd name="T13" fmla="*/ 0 h 288"/>
              </a:gdLst>
              <a:ahLst/>
              <a:cxnLst>
                <a:cxn ang="0">
                  <a:pos x="T0" y="T1"/>
                </a:cxn>
                <a:cxn ang="0">
                  <a:pos x="T2" y="T3"/>
                </a:cxn>
                <a:cxn ang="0">
                  <a:pos x="T4" y="T5"/>
                </a:cxn>
                <a:cxn ang="0">
                  <a:pos x="T6" y="T7"/>
                </a:cxn>
                <a:cxn ang="0">
                  <a:pos x="T8" y="T9"/>
                </a:cxn>
                <a:cxn ang="0">
                  <a:pos x="T10" y="T11"/>
                </a:cxn>
                <a:cxn ang="0">
                  <a:pos x="T12" y="T13"/>
                </a:cxn>
              </a:cxnLst>
              <a:rect l="0" t="0" r="r" b="b"/>
              <a:pathLst>
                <a:path w="487" h="288">
                  <a:moveTo>
                    <a:pt x="477" y="0"/>
                  </a:moveTo>
                  <a:cubicBezTo>
                    <a:pt x="0" y="231"/>
                    <a:pt x="0" y="231"/>
                    <a:pt x="0" y="231"/>
                  </a:cubicBezTo>
                  <a:cubicBezTo>
                    <a:pt x="6" y="241"/>
                    <a:pt x="13" y="251"/>
                    <a:pt x="21" y="261"/>
                  </a:cubicBezTo>
                  <a:cubicBezTo>
                    <a:pt x="28" y="270"/>
                    <a:pt x="37" y="279"/>
                    <a:pt x="45" y="288"/>
                  </a:cubicBezTo>
                  <a:cubicBezTo>
                    <a:pt x="487" y="53"/>
                    <a:pt x="487" y="53"/>
                    <a:pt x="487" y="53"/>
                  </a:cubicBezTo>
                  <a:cubicBezTo>
                    <a:pt x="486" y="43"/>
                    <a:pt x="485" y="35"/>
                    <a:pt x="483" y="26"/>
                  </a:cubicBezTo>
                  <a:cubicBezTo>
                    <a:pt x="482" y="17"/>
                    <a:pt x="480" y="8"/>
                    <a:pt x="47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0">
              <a:extLst>
                <a:ext uri="{FF2B5EF4-FFF2-40B4-BE49-F238E27FC236}">
                  <a16:creationId xmlns:a16="http://schemas.microsoft.com/office/drawing/2014/main" id="{B5AD785F-A358-4000-A735-9503B42CE7CE}"/>
                </a:ext>
              </a:extLst>
            </p:cNvPr>
            <p:cNvSpPr>
              <a:spLocks/>
            </p:cNvSpPr>
            <p:nvPr userDrawn="1"/>
          </p:nvSpPr>
          <p:spPr bwMode="auto">
            <a:xfrm>
              <a:off x="6634167" y="-2800352"/>
              <a:ext cx="1141413" cy="782638"/>
            </a:xfrm>
            <a:custGeom>
              <a:avLst/>
              <a:gdLst>
                <a:gd name="T0" fmla="*/ 380 w 380"/>
                <a:gd name="T1" fmla="*/ 0 h 261"/>
                <a:gd name="T2" fmla="*/ 0 w 380"/>
                <a:gd name="T3" fmla="*/ 223 h 261"/>
                <a:gd name="T4" fmla="*/ 29 w 380"/>
                <a:gd name="T5" fmla="*/ 241 h 261"/>
                <a:gd name="T6" fmla="*/ 60 w 380"/>
                <a:gd name="T7" fmla="*/ 256 h 261"/>
                <a:gd name="T8" fmla="*/ 71 w 380"/>
                <a:gd name="T9" fmla="*/ 261 h 261"/>
                <a:gd name="T10" fmla="*/ 373 w 380"/>
                <a:gd name="T11" fmla="*/ 68 h 261"/>
                <a:gd name="T12" fmla="*/ 377 w 380"/>
                <a:gd name="T13" fmla="*/ 34 h 261"/>
                <a:gd name="T14" fmla="*/ 380 w 380"/>
                <a:gd name="T15" fmla="*/ 0 h 2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0" h="261">
                  <a:moveTo>
                    <a:pt x="380" y="0"/>
                  </a:moveTo>
                  <a:cubicBezTo>
                    <a:pt x="0" y="223"/>
                    <a:pt x="0" y="223"/>
                    <a:pt x="0" y="223"/>
                  </a:cubicBezTo>
                  <a:cubicBezTo>
                    <a:pt x="9" y="230"/>
                    <a:pt x="19" y="236"/>
                    <a:pt x="29" y="241"/>
                  </a:cubicBezTo>
                  <a:cubicBezTo>
                    <a:pt x="40" y="246"/>
                    <a:pt x="50" y="251"/>
                    <a:pt x="60" y="256"/>
                  </a:cubicBezTo>
                  <a:cubicBezTo>
                    <a:pt x="64" y="258"/>
                    <a:pt x="67" y="259"/>
                    <a:pt x="71" y="261"/>
                  </a:cubicBezTo>
                  <a:cubicBezTo>
                    <a:pt x="373" y="68"/>
                    <a:pt x="373" y="68"/>
                    <a:pt x="373" y="68"/>
                  </a:cubicBezTo>
                  <a:cubicBezTo>
                    <a:pt x="375" y="57"/>
                    <a:pt x="376" y="45"/>
                    <a:pt x="377" y="34"/>
                  </a:cubicBezTo>
                  <a:cubicBezTo>
                    <a:pt x="378" y="23"/>
                    <a:pt x="380" y="12"/>
                    <a:pt x="38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1">
              <a:extLst>
                <a:ext uri="{FF2B5EF4-FFF2-40B4-BE49-F238E27FC236}">
                  <a16:creationId xmlns:a16="http://schemas.microsoft.com/office/drawing/2014/main" id="{CC1ECF0B-509E-4F4D-A22A-42E4735AF8AA}"/>
                </a:ext>
              </a:extLst>
            </p:cNvPr>
            <p:cNvSpPr>
              <a:spLocks/>
            </p:cNvSpPr>
            <p:nvPr userDrawn="1"/>
          </p:nvSpPr>
          <p:spPr bwMode="auto">
            <a:xfrm>
              <a:off x="7108829" y="-2352677"/>
              <a:ext cx="601663" cy="452438"/>
            </a:xfrm>
            <a:custGeom>
              <a:avLst/>
              <a:gdLst>
                <a:gd name="T0" fmla="*/ 200 w 200"/>
                <a:gd name="T1" fmla="*/ 0 h 151"/>
                <a:gd name="T2" fmla="*/ 0 w 200"/>
                <a:gd name="T3" fmla="*/ 139 h 151"/>
                <a:gd name="T4" fmla="*/ 50 w 200"/>
                <a:gd name="T5" fmla="*/ 147 h 151"/>
                <a:gd name="T6" fmla="*/ 93 w 200"/>
                <a:gd name="T7" fmla="*/ 151 h 151"/>
                <a:gd name="T8" fmla="*/ 179 w 200"/>
                <a:gd name="T9" fmla="*/ 87 h 151"/>
                <a:gd name="T10" fmla="*/ 189 w 200"/>
                <a:gd name="T11" fmla="*/ 46 h 151"/>
                <a:gd name="T12" fmla="*/ 200 w 200"/>
                <a:gd name="T13" fmla="*/ 0 h 151"/>
              </a:gdLst>
              <a:ahLst/>
              <a:cxnLst>
                <a:cxn ang="0">
                  <a:pos x="T0" y="T1"/>
                </a:cxn>
                <a:cxn ang="0">
                  <a:pos x="T2" y="T3"/>
                </a:cxn>
                <a:cxn ang="0">
                  <a:pos x="T4" y="T5"/>
                </a:cxn>
                <a:cxn ang="0">
                  <a:pos x="T6" y="T7"/>
                </a:cxn>
                <a:cxn ang="0">
                  <a:pos x="T8" y="T9"/>
                </a:cxn>
                <a:cxn ang="0">
                  <a:pos x="T10" y="T11"/>
                </a:cxn>
                <a:cxn ang="0">
                  <a:pos x="T12" y="T13"/>
                </a:cxn>
              </a:cxnLst>
              <a:rect l="0" t="0" r="r" b="b"/>
              <a:pathLst>
                <a:path w="200" h="151">
                  <a:moveTo>
                    <a:pt x="200" y="0"/>
                  </a:moveTo>
                  <a:cubicBezTo>
                    <a:pt x="0" y="139"/>
                    <a:pt x="0" y="139"/>
                    <a:pt x="0" y="139"/>
                  </a:cubicBezTo>
                  <a:cubicBezTo>
                    <a:pt x="17" y="143"/>
                    <a:pt x="34" y="145"/>
                    <a:pt x="50" y="147"/>
                  </a:cubicBezTo>
                  <a:cubicBezTo>
                    <a:pt x="65" y="150"/>
                    <a:pt x="80" y="151"/>
                    <a:pt x="93" y="151"/>
                  </a:cubicBezTo>
                  <a:cubicBezTo>
                    <a:pt x="179" y="87"/>
                    <a:pt x="179" y="87"/>
                    <a:pt x="179" y="87"/>
                  </a:cubicBezTo>
                  <a:cubicBezTo>
                    <a:pt x="182" y="74"/>
                    <a:pt x="185" y="61"/>
                    <a:pt x="189" y="46"/>
                  </a:cubicBezTo>
                  <a:cubicBezTo>
                    <a:pt x="193" y="32"/>
                    <a:pt x="196" y="16"/>
                    <a:pt x="20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2">
              <a:extLst>
                <a:ext uri="{FF2B5EF4-FFF2-40B4-BE49-F238E27FC236}">
                  <a16:creationId xmlns:a16="http://schemas.microsoft.com/office/drawing/2014/main" id="{50ED8570-8F04-4AD9-B2A7-E037B9F10A65}"/>
                </a:ext>
              </a:extLst>
            </p:cNvPr>
            <p:cNvSpPr>
              <a:spLocks noEditPoints="1"/>
            </p:cNvSpPr>
            <p:nvPr userDrawn="1"/>
          </p:nvSpPr>
          <p:spPr bwMode="auto">
            <a:xfrm>
              <a:off x="7508880" y="-1911352"/>
              <a:ext cx="2492377" cy="2189164"/>
            </a:xfrm>
            <a:custGeom>
              <a:avLst/>
              <a:gdLst>
                <a:gd name="T0" fmla="*/ 430 w 830"/>
                <a:gd name="T1" fmla="*/ 650 h 729"/>
                <a:gd name="T2" fmla="*/ 365 w 830"/>
                <a:gd name="T3" fmla="*/ 641 h 729"/>
                <a:gd name="T4" fmla="*/ 301 w 830"/>
                <a:gd name="T5" fmla="*/ 621 h 729"/>
                <a:gd name="T6" fmla="*/ 241 w 830"/>
                <a:gd name="T7" fmla="*/ 587 h 729"/>
                <a:gd name="T8" fmla="*/ 190 w 830"/>
                <a:gd name="T9" fmla="*/ 541 h 729"/>
                <a:gd name="T10" fmla="*/ 149 w 830"/>
                <a:gd name="T11" fmla="*/ 486 h 729"/>
                <a:gd name="T12" fmla="*/ 109 w 830"/>
                <a:gd name="T13" fmla="*/ 395 h 729"/>
                <a:gd name="T14" fmla="*/ 90 w 830"/>
                <a:gd name="T15" fmla="*/ 312 h 729"/>
                <a:gd name="T16" fmla="*/ 85 w 830"/>
                <a:gd name="T17" fmla="*/ 261 h 729"/>
                <a:gd name="T18" fmla="*/ 87 w 830"/>
                <a:gd name="T19" fmla="*/ 174 h 729"/>
                <a:gd name="T20" fmla="*/ 96 w 830"/>
                <a:gd name="T21" fmla="*/ 114 h 729"/>
                <a:gd name="T22" fmla="*/ 116 w 830"/>
                <a:gd name="T23" fmla="*/ 89 h 729"/>
                <a:gd name="T24" fmla="*/ 211 w 830"/>
                <a:gd name="T25" fmla="*/ 80 h 729"/>
                <a:gd name="T26" fmla="*/ 280 w 830"/>
                <a:gd name="T27" fmla="*/ 76 h 729"/>
                <a:gd name="T28" fmla="*/ 431 w 830"/>
                <a:gd name="T29" fmla="*/ 83 h 729"/>
                <a:gd name="T30" fmla="*/ 581 w 830"/>
                <a:gd name="T31" fmla="*/ 144 h 729"/>
                <a:gd name="T32" fmla="*/ 594 w 830"/>
                <a:gd name="T33" fmla="*/ 156 h 729"/>
                <a:gd name="T34" fmla="*/ 640 w 830"/>
                <a:gd name="T35" fmla="*/ 214 h 729"/>
                <a:gd name="T36" fmla="*/ 689 w 830"/>
                <a:gd name="T37" fmla="*/ 317 h 729"/>
                <a:gd name="T38" fmla="*/ 718 w 830"/>
                <a:gd name="T39" fmla="*/ 407 h 729"/>
                <a:gd name="T40" fmla="*/ 731 w 830"/>
                <a:gd name="T41" fmla="*/ 456 h 729"/>
                <a:gd name="T42" fmla="*/ 753 w 830"/>
                <a:gd name="T43" fmla="*/ 565 h 729"/>
                <a:gd name="T44" fmla="*/ 709 w 830"/>
                <a:gd name="T45" fmla="*/ 588 h 729"/>
                <a:gd name="T46" fmla="*/ 596 w 830"/>
                <a:gd name="T47" fmla="*/ 631 h 729"/>
                <a:gd name="T48" fmla="*/ 521 w 830"/>
                <a:gd name="T49" fmla="*/ 646 h 729"/>
                <a:gd name="T50" fmla="*/ 453 w 830"/>
                <a:gd name="T51" fmla="*/ 650 h 729"/>
                <a:gd name="T52" fmla="*/ 258 w 830"/>
                <a:gd name="T53" fmla="*/ 0 h 729"/>
                <a:gd name="T54" fmla="*/ 167 w 830"/>
                <a:gd name="T55" fmla="*/ 2 h 729"/>
                <a:gd name="T56" fmla="*/ 130 w 830"/>
                <a:gd name="T57" fmla="*/ 3 h 729"/>
                <a:gd name="T58" fmla="*/ 8 w 830"/>
                <a:gd name="T59" fmla="*/ 106 h 729"/>
                <a:gd name="T60" fmla="*/ 1 w 830"/>
                <a:gd name="T61" fmla="*/ 181 h 729"/>
                <a:gd name="T62" fmla="*/ 3 w 830"/>
                <a:gd name="T63" fmla="*/ 270 h 729"/>
                <a:gd name="T64" fmla="*/ 9 w 830"/>
                <a:gd name="T65" fmla="*/ 320 h 729"/>
                <a:gd name="T66" fmla="*/ 35 w 830"/>
                <a:gd name="T67" fmla="*/ 422 h 729"/>
                <a:gd name="T68" fmla="*/ 55 w 830"/>
                <a:gd name="T69" fmla="*/ 473 h 729"/>
                <a:gd name="T70" fmla="*/ 75 w 830"/>
                <a:gd name="T71" fmla="*/ 511 h 729"/>
                <a:gd name="T72" fmla="*/ 114 w 830"/>
                <a:gd name="T73" fmla="*/ 569 h 729"/>
                <a:gd name="T74" fmla="*/ 221 w 830"/>
                <a:gd name="T75" fmla="*/ 664 h 729"/>
                <a:gd name="T76" fmla="*/ 298 w 830"/>
                <a:gd name="T77" fmla="*/ 701 h 729"/>
                <a:gd name="T78" fmla="*/ 379 w 830"/>
                <a:gd name="T79" fmla="*/ 722 h 729"/>
                <a:gd name="T80" fmla="*/ 459 w 830"/>
                <a:gd name="T81" fmla="*/ 729 h 729"/>
                <a:gd name="T82" fmla="*/ 512 w 830"/>
                <a:gd name="T83" fmla="*/ 727 h 729"/>
                <a:gd name="T84" fmla="*/ 563 w 830"/>
                <a:gd name="T85" fmla="*/ 721 h 729"/>
                <a:gd name="T86" fmla="*/ 655 w 830"/>
                <a:gd name="T87" fmla="*/ 700 h 729"/>
                <a:gd name="T88" fmla="*/ 764 w 830"/>
                <a:gd name="T89" fmla="*/ 658 h 729"/>
                <a:gd name="T90" fmla="*/ 764 w 830"/>
                <a:gd name="T91" fmla="*/ 658 h 729"/>
                <a:gd name="T92" fmla="*/ 810 w 830"/>
                <a:gd name="T93" fmla="*/ 438 h 729"/>
                <a:gd name="T94" fmla="*/ 710 w 830"/>
                <a:gd name="T95" fmla="*/ 188 h 729"/>
                <a:gd name="T96" fmla="*/ 681 w 830"/>
                <a:gd name="T97" fmla="*/ 144 h 729"/>
                <a:gd name="T98" fmla="*/ 648 w 830"/>
                <a:gd name="T99" fmla="*/ 105 h 729"/>
                <a:gd name="T100" fmla="*/ 610 w 830"/>
                <a:gd name="T101" fmla="*/ 72 h 729"/>
                <a:gd name="T102" fmla="*/ 567 w 830"/>
                <a:gd name="T103" fmla="*/ 47 h 729"/>
                <a:gd name="T104" fmla="*/ 521 w 830"/>
                <a:gd name="T105" fmla="*/ 29 h 729"/>
                <a:gd name="T106" fmla="*/ 445 w 830"/>
                <a:gd name="T107" fmla="*/ 12 h 729"/>
                <a:gd name="T108" fmla="*/ 365 w 830"/>
                <a:gd name="T109" fmla="*/ 3 h 729"/>
                <a:gd name="T110" fmla="*/ 265 w 830"/>
                <a:gd name="T111" fmla="*/ 0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30" h="729">
                  <a:moveTo>
                    <a:pt x="453" y="650"/>
                  </a:moveTo>
                  <a:cubicBezTo>
                    <a:pt x="446" y="650"/>
                    <a:pt x="438" y="650"/>
                    <a:pt x="430" y="650"/>
                  </a:cubicBezTo>
                  <a:cubicBezTo>
                    <a:pt x="419" y="649"/>
                    <a:pt x="408" y="648"/>
                    <a:pt x="398" y="647"/>
                  </a:cubicBezTo>
                  <a:cubicBezTo>
                    <a:pt x="387" y="645"/>
                    <a:pt x="376" y="643"/>
                    <a:pt x="365" y="641"/>
                  </a:cubicBezTo>
                  <a:cubicBezTo>
                    <a:pt x="354" y="639"/>
                    <a:pt x="343" y="636"/>
                    <a:pt x="332" y="633"/>
                  </a:cubicBezTo>
                  <a:cubicBezTo>
                    <a:pt x="322" y="629"/>
                    <a:pt x="311" y="625"/>
                    <a:pt x="301" y="621"/>
                  </a:cubicBezTo>
                  <a:cubicBezTo>
                    <a:pt x="290" y="616"/>
                    <a:pt x="280" y="611"/>
                    <a:pt x="270" y="606"/>
                  </a:cubicBezTo>
                  <a:cubicBezTo>
                    <a:pt x="260" y="600"/>
                    <a:pt x="250" y="594"/>
                    <a:pt x="241" y="587"/>
                  </a:cubicBezTo>
                  <a:cubicBezTo>
                    <a:pt x="231" y="580"/>
                    <a:pt x="222" y="573"/>
                    <a:pt x="214" y="566"/>
                  </a:cubicBezTo>
                  <a:cubicBezTo>
                    <a:pt x="205" y="558"/>
                    <a:pt x="197" y="549"/>
                    <a:pt x="190" y="541"/>
                  </a:cubicBezTo>
                  <a:cubicBezTo>
                    <a:pt x="182" y="532"/>
                    <a:pt x="175" y="524"/>
                    <a:pt x="168" y="515"/>
                  </a:cubicBezTo>
                  <a:cubicBezTo>
                    <a:pt x="161" y="506"/>
                    <a:pt x="155" y="496"/>
                    <a:pt x="149" y="486"/>
                  </a:cubicBezTo>
                  <a:cubicBezTo>
                    <a:pt x="138" y="467"/>
                    <a:pt x="128" y="447"/>
                    <a:pt x="120" y="426"/>
                  </a:cubicBezTo>
                  <a:cubicBezTo>
                    <a:pt x="116" y="416"/>
                    <a:pt x="112" y="406"/>
                    <a:pt x="109" y="395"/>
                  </a:cubicBezTo>
                  <a:cubicBezTo>
                    <a:pt x="106" y="385"/>
                    <a:pt x="103" y="375"/>
                    <a:pt x="100" y="364"/>
                  </a:cubicBezTo>
                  <a:cubicBezTo>
                    <a:pt x="96" y="347"/>
                    <a:pt x="93" y="329"/>
                    <a:pt x="90" y="312"/>
                  </a:cubicBezTo>
                  <a:cubicBezTo>
                    <a:pt x="89" y="303"/>
                    <a:pt x="88" y="295"/>
                    <a:pt x="87" y="286"/>
                  </a:cubicBezTo>
                  <a:cubicBezTo>
                    <a:pt x="86" y="278"/>
                    <a:pt x="86" y="269"/>
                    <a:pt x="85" y="261"/>
                  </a:cubicBezTo>
                  <a:cubicBezTo>
                    <a:pt x="85" y="245"/>
                    <a:pt x="84" y="230"/>
                    <a:pt x="85" y="215"/>
                  </a:cubicBezTo>
                  <a:cubicBezTo>
                    <a:pt x="85" y="200"/>
                    <a:pt x="86" y="186"/>
                    <a:pt x="87" y="174"/>
                  </a:cubicBezTo>
                  <a:cubicBezTo>
                    <a:pt x="89" y="161"/>
                    <a:pt x="90" y="150"/>
                    <a:pt x="91" y="140"/>
                  </a:cubicBezTo>
                  <a:cubicBezTo>
                    <a:pt x="93" y="130"/>
                    <a:pt x="95" y="121"/>
                    <a:pt x="96" y="114"/>
                  </a:cubicBezTo>
                  <a:cubicBezTo>
                    <a:pt x="99" y="99"/>
                    <a:pt x="101" y="91"/>
                    <a:pt x="101" y="91"/>
                  </a:cubicBezTo>
                  <a:cubicBezTo>
                    <a:pt x="101" y="91"/>
                    <a:pt x="106" y="90"/>
                    <a:pt x="116" y="89"/>
                  </a:cubicBezTo>
                  <a:cubicBezTo>
                    <a:pt x="125" y="88"/>
                    <a:pt x="138" y="87"/>
                    <a:pt x="154" y="85"/>
                  </a:cubicBezTo>
                  <a:cubicBezTo>
                    <a:pt x="171" y="83"/>
                    <a:pt x="190" y="82"/>
                    <a:pt x="211" y="80"/>
                  </a:cubicBezTo>
                  <a:cubicBezTo>
                    <a:pt x="222" y="79"/>
                    <a:pt x="233" y="79"/>
                    <a:pt x="245" y="78"/>
                  </a:cubicBezTo>
                  <a:cubicBezTo>
                    <a:pt x="256" y="77"/>
                    <a:pt x="268" y="77"/>
                    <a:pt x="280" y="76"/>
                  </a:cubicBezTo>
                  <a:cubicBezTo>
                    <a:pt x="293" y="76"/>
                    <a:pt x="307" y="76"/>
                    <a:pt x="321" y="76"/>
                  </a:cubicBezTo>
                  <a:cubicBezTo>
                    <a:pt x="357" y="76"/>
                    <a:pt x="395" y="78"/>
                    <a:pt x="431" y="83"/>
                  </a:cubicBezTo>
                  <a:cubicBezTo>
                    <a:pt x="481" y="90"/>
                    <a:pt x="527" y="105"/>
                    <a:pt x="567" y="133"/>
                  </a:cubicBezTo>
                  <a:cubicBezTo>
                    <a:pt x="572" y="137"/>
                    <a:pt x="576" y="140"/>
                    <a:pt x="581" y="144"/>
                  </a:cubicBezTo>
                  <a:cubicBezTo>
                    <a:pt x="583" y="146"/>
                    <a:pt x="585" y="148"/>
                    <a:pt x="588" y="150"/>
                  </a:cubicBezTo>
                  <a:cubicBezTo>
                    <a:pt x="590" y="152"/>
                    <a:pt x="592" y="154"/>
                    <a:pt x="594" y="156"/>
                  </a:cubicBezTo>
                  <a:cubicBezTo>
                    <a:pt x="603" y="165"/>
                    <a:pt x="611" y="174"/>
                    <a:pt x="619" y="183"/>
                  </a:cubicBezTo>
                  <a:cubicBezTo>
                    <a:pt x="626" y="193"/>
                    <a:pt x="633" y="203"/>
                    <a:pt x="640" y="214"/>
                  </a:cubicBezTo>
                  <a:cubicBezTo>
                    <a:pt x="646" y="224"/>
                    <a:pt x="653" y="235"/>
                    <a:pt x="658" y="247"/>
                  </a:cubicBezTo>
                  <a:cubicBezTo>
                    <a:pt x="670" y="269"/>
                    <a:pt x="681" y="293"/>
                    <a:pt x="689" y="317"/>
                  </a:cubicBezTo>
                  <a:cubicBezTo>
                    <a:pt x="699" y="341"/>
                    <a:pt x="707" y="365"/>
                    <a:pt x="713" y="389"/>
                  </a:cubicBezTo>
                  <a:cubicBezTo>
                    <a:pt x="715" y="395"/>
                    <a:pt x="717" y="401"/>
                    <a:pt x="718" y="407"/>
                  </a:cubicBezTo>
                  <a:cubicBezTo>
                    <a:pt x="720" y="412"/>
                    <a:pt x="721" y="418"/>
                    <a:pt x="723" y="424"/>
                  </a:cubicBezTo>
                  <a:cubicBezTo>
                    <a:pt x="726" y="435"/>
                    <a:pt x="729" y="446"/>
                    <a:pt x="731" y="456"/>
                  </a:cubicBezTo>
                  <a:cubicBezTo>
                    <a:pt x="736" y="477"/>
                    <a:pt x="740" y="496"/>
                    <a:pt x="744" y="512"/>
                  </a:cubicBezTo>
                  <a:cubicBezTo>
                    <a:pt x="750" y="544"/>
                    <a:pt x="753" y="565"/>
                    <a:pt x="753" y="565"/>
                  </a:cubicBezTo>
                  <a:cubicBezTo>
                    <a:pt x="753" y="565"/>
                    <a:pt x="746" y="569"/>
                    <a:pt x="733" y="576"/>
                  </a:cubicBezTo>
                  <a:cubicBezTo>
                    <a:pt x="727" y="580"/>
                    <a:pt x="719" y="584"/>
                    <a:pt x="709" y="588"/>
                  </a:cubicBezTo>
                  <a:cubicBezTo>
                    <a:pt x="700" y="593"/>
                    <a:pt x="690" y="597"/>
                    <a:pt x="678" y="602"/>
                  </a:cubicBezTo>
                  <a:cubicBezTo>
                    <a:pt x="655" y="612"/>
                    <a:pt x="627" y="622"/>
                    <a:pt x="596" y="631"/>
                  </a:cubicBezTo>
                  <a:cubicBezTo>
                    <a:pt x="581" y="635"/>
                    <a:pt x="564" y="638"/>
                    <a:pt x="547" y="642"/>
                  </a:cubicBezTo>
                  <a:cubicBezTo>
                    <a:pt x="539" y="643"/>
                    <a:pt x="530" y="645"/>
                    <a:pt x="521" y="646"/>
                  </a:cubicBezTo>
                  <a:cubicBezTo>
                    <a:pt x="512" y="647"/>
                    <a:pt x="503" y="648"/>
                    <a:pt x="494" y="649"/>
                  </a:cubicBezTo>
                  <a:cubicBezTo>
                    <a:pt x="481" y="650"/>
                    <a:pt x="467" y="650"/>
                    <a:pt x="453" y="650"/>
                  </a:cubicBezTo>
                  <a:moveTo>
                    <a:pt x="265" y="0"/>
                  </a:moveTo>
                  <a:cubicBezTo>
                    <a:pt x="262" y="0"/>
                    <a:pt x="260" y="0"/>
                    <a:pt x="258" y="0"/>
                  </a:cubicBezTo>
                  <a:cubicBezTo>
                    <a:pt x="240" y="1"/>
                    <a:pt x="223" y="1"/>
                    <a:pt x="207" y="1"/>
                  </a:cubicBezTo>
                  <a:cubicBezTo>
                    <a:pt x="193" y="1"/>
                    <a:pt x="180" y="1"/>
                    <a:pt x="167" y="2"/>
                  </a:cubicBezTo>
                  <a:cubicBezTo>
                    <a:pt x="154" y="2"/>
                    <a:pt x="141" y="3"/>
                    <a:pt x="130" y="3"/>
                  </a:cubicBezTo>
                  <a:cubicBezTo>
                    <a:pt x="130" y="3"/>
                    <a:pt x="130" y="3"/>
                    <a:pt x="130" y="3"/>
                  </a:cubicBezTo>
                  <a:cubicBezTo>
                    <a:pt x="8" y="106"/>
                    <a:pt x="8" y="106"/>
                    <a:pt x="8" y="106"/>
                  </a:cubicBezTo>
                  <a:cubicBezTo>
                    <a:pt x="8" y="106"/>
                    <a:pt x="8" y="106"/>
                    <a:pt x="8" y="106"/>
                  </a:cubicBezTo>
                  <a:cubicBezTo>
                    <a:pt x="7" y="118"/>
                    <a:pt x="5" y="129"/>
                    <a:pt x="4" y="142"/>
                  </a:cubicBezTo>
                  <a:cubicBezTo>
                    <a:pt x="3" y="154"/>
                    <a:pt x="2" y="168"/>
                    <a:pt x="1" y="181"/>
                  </a:cubicBezTo>
                  <a:cubicBezTo>
                    <a:pt x="0" y="195"/>
                    <a:pt x="0" y="210"/>
                    <a:pt x="0" y="224"/>
                  </a:cubicBezTo>
                  <a:cubicBezTo>
                    <a:pt x="1" y="239"/>
                    <a:pt x="1" y="254"/>
                    <a:pt x="3" y="270"/>
                  </a:cubicBezTo>
                  <a:cubicBezTo>
                    <a:pt x="3" y="278"/>
                    <a:pt x="4" y="287"/>
                    <a:pt x="5" y="295"/>
                  </a:cubicBezTo>
                  <a:cubicBezTo>
                    <a:pt x="6" y="303"/>
                    <a:pt x="7" y="311"/>
                    <a:pt x="9" y="320"/>
                  </a:cubicBezTo>
                  <a:cubicBezTo>
                    <a:pt x="12" y="337"/>
                    <a:pt x="15" y="354"/>
                    <a:pt x="19" y="371"/>
                  </a:cubicBezTo>
                  <a:cubicBezTo>
                    <a:pt x="24" y="388"/>
                    <a:pt x="29" y="405"/>
                    <a:pt x="35" y="422"/>
                  </a:cubicBezTo>
                  <a:cubicBezTo>
                    <a:pt x="38" y="431"/>
                    <a:pt x="41" y="440"/>
                    <a:pt x="44" y="448"/>
                  </a:cubicBezTo>
                  <a:cubicBezTo>
                    <a:pt x="48" y="457"/>
                    <a:pt x="52" y="465"/>
                    <a:pt x="55" y="473"/>
                  </a:cubicBezTo>
                  <a:cubicBezTo>
                    <a:pt x="59" y="482"/>
                    <a:pt x="64" y="490"/>
                    <a:pt x="68" y="498"/>
                  </a:cubicBezTo>
                  <a:cubicBezTo>
                    <a:pt x="70" y="502"/>
                    <a:pt x="72" y="506"/>
                    <a:pt x="75" y="511"/>
                  </a:cubicBezTo>
                  <a:cubicBezTo>
                    <a:pt x="77" y="515"/>
                    <a:pt x="79" y="519"/>
                    <a:pt x="82" y="523"/>
                  </a:cubicBezTo>
                  <a:cubicBezTo>
                    <a:pt x="92" y="538"/>
                    <a:pt x="103" y="554"/>
                    <a:pt x="114" y="569"/>
                  </a:cubicBezTo>
                  <a:cubicBezTo>
                    <a:pt x="138" y="598"/>
                    <a:pt x="165" y="626"/>
                    <a:pt x="197" y="648"/>
                  </a:cubicBezTo>
                  <a:cubicBezTo>
                    <a:pt x="205" y="654"/>
                    <a:pt x="213" y="659"/>
                    <a:pt x="221" y="664"/>
                  </a:cubicBezTo>
                  <a:cubicBezTo>
                    <a:pt x="229" y="669"/>
                    <a:pt x="238" y="674"/>
                    <a:pt x="246" y="678"/>
                  </a:cubicBezTo>
                  <a:cubicBezTo>
                    <a:pt x="263" y="687"/>
                    <a:pt x="281" y="694"/>
                    <a:pt x="298" y="701"/>
                  </a:cubicBezTo>
                  <a:cubicBezTo>
                    <a:pt x="316" y="707"/>
                    <a:pt x="334" y="712"/>
                    <a:pt x="352" y="716"/>
                  </a:cubicBezTo>
                  <a:cubicBezTo>
                    <a:pt x="361" y="718"/>
                    <a:pt x="369" y="720"/>
                    <a:pt x="379" y="722"/>
                  </a:cubicBezTo>
                  <a:cubicBezTo>
                    <a:pt x="388" y="723"/>
                    <a:pt x="397" y="724"/>
                    <a:pt x="406" y="725"/>
                  </a:cubicBezTo>
                  <a:cubicBezTo>
                    <a:pt x="424" y="727"/>
                    <a:pt x="442" y="729"/>
                    <a:pt x="459" y="729"/>
                  </a:cubicBezTo>
                  <a:cubicBezTo>
                    <a:pt x="460" y="729"/>
                    <a:pt x="460" y="729"/>
                    <a:pt x="461" y="729"/>
                  </a:cubicBezTo>
                  <a:cubicBezTo>
                    <a:pt x="478" y="729"/>
                    <a:pt x="495" y="728"/>
                    <a:pt x="512" y="727"/>
                  </a:cubicBezTo>
                  <a:cubicBezTo>
                    <a:pt x="521" y="726"/>
                    <a:pt x="529" y="726"/>
                    <a:pt x="538" y="725"/>
                  </a:cubicBezTo>
                  <a:cubicBezTo>
                    <a:pt x="546" y="724"/>
                    <a:pt x="554" y="723"/>
                    <a:pt x="563" y="721"/>
                  </a:cubicBezTo>
                  <a:cubicBezTo>
                    <a:pt x="579" y="718"/>
                    <a:pt x="596" y="715"/>
                    <a:pt x="611" y="712"/>
                  </a:cubicBezTo>
                  <a:cubicBezTo>
                    <a:pt x="626" y="708"/>
                    <a:pt x="641" y="704"/>
                    <a:pt x="655" y="700"/>
                  </a:cubicBezTo>
                  <a:cubicBezTo>
                    <a:pt x="669" y="696"/>
                    <a:pt x="682" y="691"/>
                    <a:pt x="695" y="687"/>
                  </a:cubicBezTo>
                  <a:cubicBezTo>
                    <a:pt x="721" y="677"/>
                    <a:pt x="744" y="668"/>
                    <a:pt x="764" y="658"/>
                  </a:cubicBezTo>
                  <a:cubicBezTo>
                    <a:pt x="764" y="658"/>
                    <a:pt x="764" y="658"/>
                    <a:pt x="764" y="658"/>
                  </a:cubicBezTo>
                  <a:cubicBezTo>
                    <a:pt x="764" y="658"/>
                    <a:pt x="764" y="658"/>
                    <a:pt x="764" y="658"/>
                  </a:cubicBezTo>
                  <a:cubicBezTo>
                    <a:pt x="830" y="513"/>
                    <a:pt x="830" y="513"/>
                    <a:pt x="830" y="513"/>
                  </a:cubicBezTo>
                  <a:cubicBezTo>
                    <a:pt x="824" y="491"/>
                    <a:pt x="818" y="465"/>
                    <a:pt x="810" y="438"/>
                  </a:cubicBezTo>
                  <a:cubicBezTo>
                    <a:pt x="791" y="374"/>
                    <a:pt x="767" y="301"/>
                    <a:pt x="735" y="236"/>
                  </a:cubicBezTo>
                  <a:cubicBezTo>
                    <a:pt x="727" y="219"/>
                    <a:pt x="719" y="203"/>
                    <a:pt x="710" y="188"/>
                  </a:cubicBezTo>
                  <a:cubicBezTo>
                    <a:pt x="705" y="180"/>
                    <a:pt x="701" y="173"/>
                    <a:pt x="696" y="165"/>
                  </a:cubicBezTo>
                  <a:cubicBezTo>
                    <a:pt x="691" y="158"/>
                    <a:pt x="686" y="151"/>
                    <a:pt x="681" y="144"/>
                  </a:cubicBezTo>
                  <a:cubicBezTo>
                    <a:pt x="676" y="137"/>
                    <a:pt x="671" y="130"/>
                    <a:pt x="665" y="124"/>
                  </a:cubicBezTo>
                  <a:cubicBezTo>
                    <a:pt x="660" y="117"/>
                    <a:pt x="654" y="111"/>
                    <a:pt x="648" y="105"/>
                  </a:cubicBezTo>
                  <a:cubicBezTo>
                    <a:pt x="642" y="99"/>
                    <a:pt x="636" y="93"/>
                    <a:pt x="630" y="88"/>
                  </a:cubicBezTo>
                  <a:cubicBezTo>
                    <a:pt x="624" y="82"/>
                    <a:pt x="617" y="77"/>
                    <a:pt x="610" y="72"/>
                  </a:cubicBezTo>
                  <a:cubicBezTo>
                    <a:pt x="603" y="67"/>
                    <a:pt x="596" y="63"/>
                    <a:pt x="589" y="59"/>
                  </a:cubicBezTo>
                  <a:cubicBezTo>
                    <a:pt x="582" y="54"/>
                    <a:pt x="575" y="50"/>
                    <a:pt x="567" y="47"/>
                  </a:cubicBezTo>
                  <a:cubicBezTo>
                    <a:pt x="560" y="43"/>
                    <a:pt x="552" y="40"/>
                    <a:pt x="544" y="37"/>
                  </a:cubicBezTo>
                  <a:cubicBezTo>
                    <a:pt x="536" y="34"/>
                    <a:pt x="529" y="31"/>
                    <a:pt x="521" y="29"/>
                  </a:cubicBezTo>
                  <a:cubicBezTo>
                    <a:pt x="505" y="23"/>
                    <a:pt x="488" y="20"/>
                    <a:pt x="471" y="16"/>
                  </a:cubicBezTo>
                  <a:cubicBezTo>
                    <a:pt x="462" y="14"/>
                    <a:pt x="454" y="13"/>
                    <a:pt x="445" y="12"/>
                  </a:cubicBezTo>
                  <a:cubicBezTo>
                    <a:pt x="436" y="10"/>
                    <a:pt x="427" y="9"/>
                    <a:pt x="419" y="8"/>
                  </a:cubicBezTo>
                  <a:cubicBezTo>
                    <a:pt x="401" y="6"/>
                    <a:pt x="383" y="4"/>
                    <a:pt x="365" y="3"/>
                  </a:cubicBezTo>
                  <a:cubicBezTo>
                    <a:pt x="347" y="2"/>
                    <a:pt x="329" y="1"/>
                    <a:pt x="311" y="1"/>
                  </a:cubicBezTo>
                  <a:cubicBezTo>
                    <a:pt x="295" y="1"/>
                    <a:pt x="280" y="0"/>
                    <a:pt x="26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41A01EB7-D7BD-49B9-BB38-8CB40D847961}"/>
                </a:ext>
              </a:extLst>
            </p:cNvPr>
            <p:cNvSpPr>
              <a:spLocks/>
            </p:cNvSpPr>
            <p:nvPr userDrawn="1"/>
          </p:nvSpPr>
          <p:spPr bwMode="auto">
            <a:xfrm>
              <a:off x="7799392" y="-1644652"/>
              <a:ext cx="528638" cy="541338"/>
            </a:xfrm>
            <a:custGeom>
              <a:avLst/>
              <a:gdLst>
                <a:gd name="T0" fmla="*/ 176 w 176"/>
                <a:gd name="T1" fmla="*/ 0 h 180"/>
                <a:gd name="T2" fmla="*/ 87 w 176"/>
                <a:gd name="T3" fmla="*/ 6 h 180"/>
                <a:gd name="T4" fmla="*/ 4 w 176"/>
                <a:gd name="T5" fmla="*/ 87 h 180"/>
                <a:gd name="T6" fmla="*/ 2 w 176"/>
                <a:gd name="T7" fmla="*/ 180 h 180"/>
                <a:gd name="T8" fmla="*/ 176 w 176"/>
                <a:gd name="T9" fmla="*/ 0 h 180"/>
              </a:gdLst>
              <a:ahLst/>
              <a:cxnLst>
                <a:cxn ang="0">
                  <a:pos x="T0" y="T1"/>
                </a:cxn>
                <a:cxn ang="0">
                  <a:pos x="T2" y="T3"/>
                </a:cxn>
                <a:cxn ang="0">
                  <a:pos x="T4" y="T5"/>
                </a:cxn>
                <a:cxn ang="0">
                  <a:pos x="T6" y="T7"/>
                </a:cxn>
                <a:cxn ang="0">
                  <a:pos x="T8" y="T9"/>
                </a:cxn>
              </a:cxnLst>
              <a:rect l="0" t="0" r="r" b="b"/>
              <a:pathLst>
                <a:path w="176" h="180">
                  <a:moveTo>
                    <a:pt x="176" y="0"/>
                  </a:moveTo>
                  <a:cubicBezTo>
                    <a:pt x="143" y="1"/>
                    <a:pt x="112" y="4"/>
                    <a:pt x="87" y="6"/>
                  </a:cubicBezTo>
                  <a:cubicBezTo>
                    <a:pt x="4" y="87"/>
                    <a:pt x="4" y="87"/>
                    <a:pt x="4" y="87"/>
                  </a:cubicBezTo>
                  <a:cubicBezTo>
                    <a:pt x="1" y="113"/>
                    <a:pt x="0" y="145"/>
                    <a:pt x="2" y="180"/>
                  </a:cubicBezTo>
                  <a:cubicBezTo>
                    <a:pt x="176" y="0"/>
                    <a:pt x="176" y="0"/>
                    <a:pt x="17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4">
              <a:extLst>
                <a:ext uri="{FF2B5EF4-FFF2-40B4-BE49-F238E27FC236}">
                  <a16:creationId xmlns:a16="http://schemas.microsoft.com/office/drawing/2014/main" id="{23C02D6A-C812-4E0B-A437-ED6CEB7ACE06}"/>
                </a:ext>
              </a:extLst>
            </p:cNvPr>
            <p:cNvSpPr>
              <a:spLocks/>
            </p:cNvSpPr>
            <p:nvPr userDrawn="1"/>
          </p:nvSpPr>
          <p:spPr bwMode="auto">
            <a:xfrm>
              <a:off x="7845430" y="-1647827"/>
              <a:ext cx="933451" cy="1039813"/>
            </a:xfrm>
            <a:custGeom>
              <a:avLst/>
              <a:gdLst>
                <a:gd name="T0" fmla="*/ 243 w 311"/>
                <a:gd name="T1" fmla="*/ 0 h 346"/>
                <a:gd name="T2" fmla="*/ 0 w 311"/>
                <a:gd name="T3" fmla="*/ 271 h 346"/>
                <a:gd name="T4" fmla="*/ 1 w 311"/>
                <a:gd name="T5" fmla="*/ 277 h 346"/>
                <a:gd name="T6" fmla="*/ 24 w 311"/>
                <a:gd name="T7" fmla="*/ 346 h 346"/>
                <a:gd name="T8" fmla="*/ 311 w 311"/>
                <a:gd name="T9" fmla="*/ 6 h 346"/>
                <a:gd name="T10" fmla="*/ 243 w 311"/>
                <a:gd name="T11" fmla="*/ 0 h 346"/>
              </a:gdLst>
              <a:ahLst/>
              <a:cxnLst>
                <a:cxn ang="0">
                  <a:pos x="T0" y="T1"/>
                </a:cxn>
                <a:cxn ang="0">
                  <a:pos x="T2" y="T3"/>
                </a:cxn>
                <a:cxn ang="0">
                  <a:pos x="T4" y="T5"/>
                </a:cxn>
                <a:cxn ang="0">
                  <a:pos x="T6" y="T7"/>
                </a:cxn>
                <a:cxn ang="0">
                  <a:pos x="T8" y="T9"/>
                </a:cxn>
                <a:cxn ang="0">
                  <a:pos x="T10" y="T11"/>
                </a:cxn>
              </a:cxnLst>
              <a:rect l="0" t="0" r="r" b="b"/>
              <a:pathLst>
                <a:path w="311" h="346">
                  <a:moveTo>
                    <a:pt x="243" y="0"/>
                  </a:moveTo>
                  <a:cubicBezTo>
                    <a:pt x="0" y="271"/>
                    <a:pt x="0" y="271"/>
                    <a:pt x="0" y="271"/>
                  </a:cubicBezTo>
                  <a:cubicBezTo>
                    <a:pt x="1" y="277"/>
                    <a:pt x="1" y="277"/>
                    <a:pt x="1" y="277"/>
                  </a:cubicBezTo>
                  <a:cubicBezTo>
                    <a:pt x="7" y="300"/>
                    <a:pt x="15" y="323"/>
                    <a:pt x="24" y="346"/>
                  </a:cubicBezTo>
                  <a:cubicBezTo>
                    <a:pt x="311" y="6"/>
                    <a:pt x="311" y="6"/>
                    <a:pt x="311" y="6"/>
                  </a:cubicBezTo>
                  <a:cubicBezTo>
                    <a:pt x="289" y="3"/>
                    <a:pt x="266" y="1"/>
                    <a:pt x="24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5">
              <a:extLst>
                <a:ext uri="{FF2B5EF4-FFF2-40B4-BE49-F238E27FC236}">
                  <a16:creationId xmlns:a16="http://schemas.microsoft.com/office/drawing/2014/main" id="{9623383F-E505-48B8-806D-B0F0801CC4A4}"/>
                </a:ext>
              </a:extLst>
            </p:cNvPr>
            <p:cNvSpPr>
              <a:spLocks/>
            </p:cNvSpPr>
            <p:nvPr userDrawn="1"/>
          </p:nvSpPr>
          <p:spPr bwMode="auto">
            <a:xfrm>
              <a:off x="8031168" y="-1590677"/>
              <a:ext cx="1090613" cy="1349376"/>
            </a:xfrm>
            <a:custGeom>
              <a:avLst/>
              <a:gdLst>
                <a:gd name="T0" fmla="*/ 312 w 363"/>
                <a:gd name="T1" fmla="*/ 0 h 449"/>
                <a:gd name="T2" fmla="*/ 0 w 363"/>
                <a:gd name="T3" fmla="*/ 395 h 449"/>
                <a:gd name="T4" fmla="*/ 47 w 363"/>
                <a:gd name="T5" fmla="*/ 449 h 449"/>
                <a:gd name="T6" fmla="*/ 363 w 363"/>
                <a:gd name="T7" fmla="*/ 22 h 449"/>
                <a:gd name="T8" fmla="*/ 312 w 363"/>
                <a:gd name="T9" fmla="*/ 0 h 449"/>
              </a:gdLst>
              <a:ahLst/>
              <a:cxnLst>
                <a:cxn ang="0">
                  <a:pos x="T0" y="T1"/>
                </a:cxn>
                <a:cxn ang="0">
                  <a:pos x="T2" y="T3"/>
                </a:cxn>
                <a:cxn ang="0">
                  <a:pos x="T4" y="T5"/>
                </a:cxn>
                <a:cxn ang="0">
                  <a:pos x="T6" y="T7"/>
                </a:cxn>
                <a:cxn ang="0">
                  <a:pos x="T8" y="T9"/>
                </a:cxn>
              </a:cxnLst>
              <a:rect l="0" t="0" r="r" b="b"/>
              <a:pathLst>
                <a:path w="363" h="449">
                  <a:moveTo>
                    <a:pt x="312" y="0"/>
                  </a:moveTo>
                  <a:cubicBezTo>
                    <a:pt x="0" y="395"/>
                    <a:pt x="0" y="395"/>
                    <a:pt x="0" y="395"/>
                  </a:cubicBezTo>
                  <a:cubicBezTo>
                    <a:pt x="14" y="414"/>
                    <a:pt x="29" y="432"/>
                    <a:pt x="47" y="449"/>
                  </a:cubicBezTo>
                  <a:cubicBezTo>
                    <a:pt x="363" y="22"/>
                    <a:pt x="363" y="22"/>
                    <a:pt x="363" y="22"/>
                  </a:cubicBezTo>
                  <a:cubicBezTo>
                    <a:pt x="347" y="13"/>
                    <a:pt x="330" y="6"/>
                    <a:pt x="3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6">
              <a:extLst>
                <a:ext uri="{FF2B5EF4-FFF2-40B4-BE49-F238E27FC236}">
                  <a16:creationId xmlns:a16="http://schemas.microsoft.com/office/drawing/2014/main" id="{C7DB2D9D-00A3-4BBD-B0DA-FA7B5A0ED9F4}"/>
                </a:ext>
              </a:extLst>
            </p:cNvPr>
            <p:cNvSpPr>
              <a:spLocks/>
            </p:cNvSpPr>
            <p:nvPr userDrawn="1"/>
          </p:nvSpPr>
          <p:spPr bwMode="auto">
            <a:xfrm>
              <a:off x="8348668" y="-1425577"/>
              <a:ext cx="1019176" cy="1389063"/>
            </a:xfrm>
            <a:custGeom>
              <a:avLst/>
              <a:gdLst>
                <a:gd name="T0" fmla="*/ 303 w 339"/>
                <a:gd name="T1" fmla="*/ 0 h 462"/>
                <a:gd name="T2" fmla="*/ 0 w 339"/>
                <a:gd name="T3" fmla="*/ 436 h 462"/>
                <a:gd name="T4" fmla="*/ 66 w 339"/>
                <a:gd name="T5" fmla="*/ 462 h 462"/>
                <a:gd name="T6" fmla="*/ 339 w 339"/>
                <a:gd name="T7" fmla="*/ 42 h 462"/>
                <a:gd name="T8" fmla="*/ 303 w 339"/>
                <a:gd name="T9" fmla="*/ 0 h 462"/>
              </a:gdLst>
              <a:ahLst/>
              <a:cxnLst>
                <a:cxn ang="0">
                  <a:pos x="T0" y="T1"/>
                </a:cxn>
                <a:cxn ang="0">
                  <a:pos x="T2" y="T3"/>
                </a:cxn>
                <a:cxn ang="0">
                  <a:pos x="T4" y="T5"/>
                </a:cxn>
                <a:cxn ang="0">
                  <a:pos x="T6" y="T7"/>
                </a:cxn>
                <a:cxn ang="0">
                  <a:pos x="T8" y="T9"/>
                </a:cxn>
              </a:cxnLst>
              <a:rect l="0" t="0" r="r" b="b"/>
              <a:pathLst>
                <a:path w="339" h="462">
                  <a:moveTo>
                    <a:pt x="303" y="0"/>
                  </a:moveTo>
                  <a:cubicBezTo>
                    <a:pt x="0" y="436"/>
                    <a:pt x="0" y="436"/>
                    <a:pt x="0" y="436"/>
                  </a:cubicBezTo>
                  <a:cubicBezTo>
                    <a:pt x="22" y="447"/>
                    <a:pt x="44" y="456"/>
                    <a:pt x="66" y="462"/>
                  </a:cubicBezTo>
                  <a:cubicBezTo>
                    <a:pt x="339" y="42"/>
                    <a:pt x="339" y="42"/>
                    <a:pt x="339" y="42"/>
                  </a:cubicBezTo>
                  <a:cubicBezTo>
                    <a:pt x="328" y="27"/>
                    <a:pt x="316" y="12"/>
                    <a:pt x="30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7">
              <a:extLst>
                <a:ext uri="{FF2B5EF4-FFF2-40B4-BE49-F238E27FC236}">
                  <a16:creationId xmlns:a16="http://schemas.microsoft.com/office/drawing/2014/main" id="{FC433333-A35A-4EF0-92C8-0609AB23E5EE}"/>
                </a:ext>
              </a:extLst>
            </p:cNvPr>
            <p:cNvSpPr>
              <a:spLocks/>
            </p:cNvSpPr>
            <p:nvPr userDrawn="1"/>
          </p:nvSpPr>
          <p:spPr bwMode="auto">
            <a:xfrm>
              <a:off x="8778881" y="-1127126"/>
              <a:ext cx="768351" cy="1131888"/>
            </a:xfrm>
            <a:custGeom>
              <a:avLst/>
              <a:gdLst>
                <a:gd name="T0" fmla="*/ 229 w 256"/>
                <a:gd name="T1" fmla="*/ 0 h 377"/>
                <a:gd name="T2" fmla="*/ 0 w 256"/>
                <a:gd name="T3" fmla="*/ 376 h 377"/>
                <a:gd name="T4" fmla="*/ 27 w 256"/>
                <a:gd name="T5" fmla="*/ 377 h 377"/>
                <a:gd name="T6" fmla="*/ 67 w 256"/>
                <a:gd name="T7" fmla="*/ 375 h 377"/>
                <a:gd name="T8" fmla="*/ 78 w 256"/>
                <a:gd name="T9" fmla="*/ 374 h 377"/>
                <a:gd name="T10" fmla="*/ 256 w 256"/>
                <a:gd name="T11" fmla="*/ 63 h 377"/>
                <a:gd name="T12" fmla="*/ 229 w 256"/>
                <a:gd name="T13" fmla="*/ 0 h 377"/>
              </a:gdLst>
              <a:ahLst/>
              <a:cxnLst>
                <a:cxn ang="0">
                  <a:pos x="T0" y="T1"/>
                </a:cxn>
                <a:cxn ang="0">
                  <a:pos x="T2" y="T3"/>
                </a:cxn>
                <a:cxn ang="0">
                  <a:pos x="T4" y="T5"/>
                </a:cxn>
                <a:cxn ang="0">
                  <a:pos x="T6" y="T7"/>
                </a:cxn>
                <a:cxn ang="0">
                  <a:pos x="T8" y="T9"/>
                </a:cxn>
                <a:cxn ang="0">
                  <a:pos x="T10" y="T11"/>
                </a:cxn>
                <a:cxn ang="0">
                  <a:pos x="T12" y="T13"/>
                </a:cxn>
              </a:cxnLst>
              <a:rect l="0" t="0" r="r" b="b"/>
              <a:pathLst>
                <a:path w="256" h="377">
                  <a:moveTo>
                    <a:pt x="229" y="0"/>
                  </a:moveTo>
                  <a:cubicBezTo>
                    <a:pt x="0" y="376"/>
                    <a:pt x="0" y="376"/>
                    <a:pt x="0" y="376"/>
                  </a:cubicBezTo>
                  <a:cubicBezTo>
                    <a:pt x="9" y="377"/>
                    <a:pt x="18" y="377"/>
                    <a:pt x="27" y="377"/>
                  </a:cubicBezTo>
                  <a:cubicBezTo>
                    <a:pt x="41" y="377"/>
                    <a:pt x="54" y="376"/>
                    <a:pt x="67" y="375"/>
                  </a:cubicBezTo>
                  <a:cubicBezTo>
                    <a:pt x="71" y="375"/>
                    <a:pt x="74" y="375"/>
                    <a:pt x="78" y="374"/>
                  </a:cubicBezTo>
                  <a:cubicBezTo>
                    <a:pt x="256" y="63"/>
                    <a:pt x="256" y="63"/>
                    <a:pt x="256" y="63"/>
                  </a:cubicBezTo>
                  <a:cubicBezTo>
                    <a:pt x="249" y="42"/>
                    <a:pt x="240" y="20"/>
                    <a:pt x="22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8">
              <a:extLst>
                <a:ext uri="{FF2B5EF4-FFF2-40B4-BE49-F238E27FC236}">
                  <a16:creationId xmlns:a16="http://schemas.microsoft.com/office/drawing/2014/main" id="{9F79C730-18EE-44DF-877E-9E574633EB59}"/>
                </a:ext>
              </a:extLst>
            </p:cNvPr>
            <p:cNvSpPr>
              <a:spLocks/>
            </p:cNvSpPr>
            <p:nvPr userDrawn="1"/>
          </p:nvSpPr>
          <p:spPr bwMode="auto">
            <a:xfrm>
              <a:off x="9277356" y="-698501"/>
              <a:ext cx="411163" cy="646113"/>
            </a:xfrm>
            <a:custGeom>
              <a:avLst/>
              <a:gdLst>
                <a:gd name="T0" fmla="*/ 116 w 137"/>
                <a:gd name="T1" fmla="*/ 0 h 215"/>
                <a:gd name="T2" fmla="*/ 0 w 137"/>
                <a:gd name="T3" fmla="*/ 215 h 215"/>
                <a:gd name="T4" fmla="*/ 25 w 137"/>
                <a:gd name="T5" fmla="*/ 208 h 215"/>
                <a:gd name="T6" fmla="*/ 48 w 137"/>
                <a:gd name="T7" fmla="*/ 200 h 215"/>
                <a:gd name="T8" fmla="*/ 88 w 137"/>
                <a:gd name="T9" fmla="*/ 184 h 215"/>
                <a:gd name="T10" fmla="*/ 137 w 137"/>
                <a:gd name="T11" fmla="*/ 88 h 215"/>
                <a:gd name="T12" fmla="*/ 128 w 137"/>
                <a:gd name="T13" fmla="*/ 47 h 215"/>
                <a:gd name="T14" fmla="*/ 122 w 137"/>
                <a:gd name="T15" fmla="*/ 24 h 215"/>
                <a:gd name="T16" fmla="*/ 116 w 137"/>
                <a:gd name="T17"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215">
                  <a:moveTo>
                    <a:pt x="116" y="0"/>
                  </a:moveTo>
                  <a:cubicBezTo>
                    <a:pt x="0" y="215"/>
                    <a:pt x="0" y="215"/>
                    <a:pt x="0" y="215"/>
                  </a:cubicBezTo>
                  <a:cubicBezTo>
                    <a:pt x="9" y="212"/>
                    <a:pt x="17" y="210"/>
                    <a:pt x="25" y="208"/>
                  </a:cubicBezTo>
                  <a:cubicBezTo>
                    <a:pt x="33" y="205"/>
                    <a:pt x="41" y="202"/>
                    <a:pt x="48" y="200"/>
                  </a:cubicBezTo>
                  <a:cubicBezTo>
                    <a:pt x="63" y="194"/>
                    <a:pt x="76" y="189"/>
                    <a:pt x="88" y="184"/>
                  </a:cubicBezTo>
                  <a:cubicBezTo>
                    <a:pt x="137" y="88"/>
                    <a:pt x="137" y="88"/>
                    <a:pt x="137" y="88"/>
                  </a:cubicBezTo>
                  <a:cubicBezTo>
                    <a:pt x="134" y="75"/>
                    <a:pt x="131" y="61"/>
                    <a:pt x="128" y="47"/>
                  </a:cubicBezTo>
                  <a:cubicBezTo>
                    <a:pt x="126" y="39"/>
                    <a:pt x="124" y="32"/>
                    <a:pt x="122" y="24"/>
                  </a:cubicBezTo>
                  <a:cubicBezTo>
                    <a:pt x="120" y="16"/>
                    <a:pt x="118" y="8"/>
                    <a:pt x="1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9">
              <a:extLst>
                <a:ext uri="{FF2B5EF4-FFF2-40B4-BE49-F238E27FC236}">
                  <a16:creationId xmlns:a16="http://schemas.microsoft.com/office/drawing/2014/main" id="{4D36F545-32E4-4224-8CF7-05996B6B9DA5}"/>
                </a:ext>
              </a:extLst>
            </p:cNvPr>
            <p:cNvSpPr>
              <a:spLocks noEditPoints="1"/>
            </p:cNvSpPr>
            <p:nvPr userDrawn="1"/>
          </p:nvSpPr>
          <p:spPr bwMode="auto">
            <a:xfrm>
              <a:off x="9802819" y="-746126"/>
              <a:ext cx="2751140" cy="2127251"/>
            </a:xfrm>
            <a:custGeom>
              <a:avLst/>
              <a:gdLst>
                <a:gd name="T0" fmla="*/ 462 w 916"/>
                <a:gd name="T1" fmla="*/ 74 h 708"/>
                <a:gd name="T2" fmla="*/ 536 w 916"/>
                <a:gd name="T3" fmla="*/ 84 h 708"/>
                <a:gd name="T4" fmla="*/ 606 w 916"/>
                <a:gd name="T5" fmla="*/ 115 h 708"/>
                <a:gd name="T6" fmla="*/ 721 w 916"/>
                <a:gd name="T7" fmla="*/ 222 h 708"/>
                <a:gd name="T8" fmla="*/ 786 w 916"/>
                <a:gd name="T9" fmla="*/ 314 h 708"/>
                <a:gd name="T10" fmla="*/ 831 w 916"/>
                <a:gd name="T11" fmla="*/ 393 h 708"/>
                <a:gd name="T12" fmla="*/ 793 w 916"/>
                <a:gd name="T13" fmla="*/ 498 h 708"/>
                <a:gd name="T14" fmla="*/ 724 w 916"/>
                <a:gd name="T15" fmla="*/ 549 h 708"/>
                <a:gd name="T16" fmla="*/ 575 w 916"/>
                <a:gd name="T17" fmla="*/ 617 h 708"/>
                <a:gd name="T18" fmla="*/ 528 w 916"/>
                <a:gd name="T19" fmla="*/ 628 h 708"/>
                <a:gd name="T20" fmla="*/ 467 w 916"/>
                <a:gd name="T21" fmla="*/ 633 h 708"/>
                <a:gd name="T22" fmla="*/ 352 w 916"/>
                <a:gd name="T23" fmla="*/ 611 h 708"/>
                <a:gd name="T24" fmla="*/ 268 w 916"/>
                <a:gd name="T25" fmla="*/ 561 h 708"/>
                <a:gd name="T26" fmla="*/ 182 w 916"/>
                <a:gd name="T27" fmla="*/ 467 h 708"/>
                <a:gd name="T28" fmla="*/ 98 w 916"/>
                <a:gd name="T29" fmla="*/ 298 h 708"/>
                <a:gd name="T30" fmla="*/ 78 w 916"/>
                <a:gd name="T31" fmla="*/ 217 h 708"/>
                <a:gd name="T32" fmla="*/ 123 w 916"/>
                <a:gd name="T33" fmla="*/ 190 h 708"/>
                <a:gd name="T34" fmla="*/ 204 w 916"/>
                <a:gd name="T35" fmla="*/ 147 h 708"/>
                <a:gd name="T36" fmla="*/ 237 w 916"/>
                <a:gd name="T37" fmla="*/ 132 h 708"/>
                <a:gd name="T38" fmla="*/ 384 w 916"/>
                <a:gd name="T39" fmla="*/ 82 h 708"/>
                <a:gd name="T40" fmla="*/ 460 w 916"/>
                <a:gd name="T41" fmla="*/ 74 h 708"/>
                <a:gd name="T42" fmla="*/ 340 w 916"/>
                <a:gd name="T43" fmla="*/ 16 h 708"/>
                <a:gd name="T44" fmla="*/ 260 w 916"/>
                <a:gd name="T45" fmla="*/ 41 h 708"/>
                <a:gd name="T46" fmla="*/ 184 w 916"/>
                <a:gd name="T47" fmla="*/ 70 h 708"/>
                <a:gd name="T48" fmla="*/ 136 w 916"/>
                <a:gd name="T49" fmla="*/ 91 h 708"/>
                <a:gd name="T50" fmla="*/ 66 w 916"/>
                <a:gd name="T51" fmla="*/ 125 h 708"/>
                <a:gd name="T52" fmla="*/ 0 w 916"/>
                <a:gd name="T53" fmla="*/ 270 h 708"/>
                <a:gd name="T54" fmla="*/ 40 w 916"/>
                <a:gd name="T55" fmla="*/ 380 h 708"/>
                <a:gd name="T56" fmla="*/ 84 w 916"/>
                <a:gd name="T57" fmla="*/ 463 h 708"/>
                <a:gd name="T58" fmla="*/ 112 w 916"/>
                <a:gd name="T59" fmla="*/ 505 h 708"/>
                <a:gd name="T60" fmla="*/ 152 w 916"/>
                <a:gd name="T61" fmla="*/ 556 h 708"/>
                <a:gd name="T62" fmla="*/ 180 w 916"/>
                <a:gd name="T63" fmla="*/ 584 h 708"/>
                <a:gd name="T64" fmla="*/ 241 w 916"/>
                <a:gd name="T65" fmla="*/ 635 h 708"/>
                <a:gd name="T66" fmla="*/ 312 w 916"/>
                <a:gd name="T67" fmla="*/ 675 h 708"/>
                <a:gd name="T68" fmla="*/ 389 w 916"/>
                <a:gd name="T69" fmla="*/ 700 h 708"/>
                <a:gd name="T70" fmla="*/ 469 w 916"/>
                <a:gd name="T71" fmla="*/ 708 h 708"/>
                <a:gd name="T72" fmla="*/ 496 w 916"/>
                <a:gd name="T73" fmla="*/ 708 h 708"/>
                <a:gd name="T74" fmla="*/ 522 w 916"/>
                <a:gd name="T75" fmla="*/ 705 h 708"/>
                <a:gd name="T76" fmla="*/ 624 w 916"/>
                <a:gd name="T77" fmla="*/ 683 h 708"/>
                <a:gd name="T78" fmla="*/ 717 w 916"/>
                <a:gd name="T79" fmla="*/ 645 h 708"/>
                <a:gd name="T80" fmla="*/ 760 w 916"/>
                <a:gd name="T81" fmla="*/ 622 h 708"/>
                <a:gd name="T82" fmla="*/ 863 w 916"/>
                <a:gd name="T83" fmla="*/ 551 h 708"/>
                <a:gd name="T84" fmla="*/ 890 w 916"/>
                <a:gd name="T85" fmla="*/ 529 h 708"/>
                <a:gd name="T86" fmla="*/ 916 w 916"/>
                <a:gd name="T87" fmla="*/ 371 h 708"/>
                <a:gd name="T88" fmla="*/ 875 w 916"/>
                <a:gd name="T89" fmla="*/ 304 h 708"/>
                <a:gd name="T90" fmla="*/ 740 w 916"/>
                <a:gd name="T91" fmla="*/ 130 h 708"/>
                <a:gd name="T92" fmla="*/ 677 w 916"/>
                <a:gd name="T93" fmla="*/ 74 h 708"/>
                <a:gd name="T94" fmla="*/ 654 w 916"/>
                <a:gd name="T95" fmla="*/ 58 h 708"/>
                <a:gd name="T96" fmla="*/ 464 w 916"/>
                <a:gd name="T97" fmla="*/ 0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16" h="708">
                  <a:moveTo>
                    <a:pt x="460" y="74"/>
                  </a:moveTo>
                  <a:cubicBezTo>
                    <a:pt x="461" y="74"/>
                    <a:pt x="461" y="74"/>
                    <a:pt x="462" y="74"/>
                  </a:cubicBezTo>
                  <a:cubicBezTo>
                    <a:pt x="474" y="74"/>
                    <a:pt x="486" y="75"/>
                    <a:pt x="498" y="76"/>
                  </a:cubicBezTo>
                  <a:cubicBezTo>
                    <a:pt x="511" y="78"/>
                    <a:pt x="523" y="80"/>
                    <a:pt x="536" y="84"/>
                  </a:cubicBezTo>
                  <a:cubicBezTo>
                    <a:pt x="548" y="87"/>
                    <a:pt x="560" y="92"/>
                    <a:pt x="572" y="97"/>
                  </a:cubicBezTo>
                  <a:cubicBezTo>
                    <a:pt x="583" y="102"/>
                    <a:pt x="595" y="108"/>
                    <a:pt x="606" y="115"/>
                  </a:cubicBezTo>
                  <a:cubicBezTo>
                    <a:pt x="627" y="129"/>
                    <a:pt x="648" y="145"/>
                    <a:pt x="667" y="163"/>
                  </a:cubicBezTo>
                  <a:cubicBezTo>
                    <a:pt x="686" y="181"/>
                    <a:pt x="704" y="201"/>
                    <a:pt x="721" y="222"/>
                  </a:cubicBezTo>
                  <a:cubicBezTo>
                    <a:pt x="737" y="242"/>
                    <a:pt x="752" y="263"/>
                    <a:pt x="766" y="283"/>
                  </a:cubicBezTo>
                  <a:cubicBezTo>
                    <a:pt x="773" y="294"/>
                    <a:pt x="780" y="304"/>
                    <a:pt x="786" y="314"/>
                  </a:cubicBezTo>
                  <a:cubicBezTo>
                    <a:pt x="792" y="324"/>
                    <a:pt x="798" y="334"/>
                    <a:pt x="803" y="343"/>
                  </a:cubicBezTo>
                  <a:cubicBezTo>
                    <a:pt x="814" y="362"/>
                    <a:pt x="824" y="379"/>
                    <a:pt x="831" y="393"/>
                  </a:cubicBezTo>
                  <a:cubicBezTo>
                    <a:pt x="847" y="423"/>
                    <a:pt x="855" y="442"/>
                    <a:pt x="855" y="442"/>
                  </a:cubicBezTo>
                  <a:cubicBezTo>
                    <a:pt x="855" y="442"/>
                    <a:pt x="832" y="466"/>
                    <a:pt x="793" y="498"/>
                  </a:cubicBezTo>
                  <a:cubicBezTo>
                    <a:pt x="784" y="506"/>
                    <a:pt x="773" y="514"/>
                    <a:pt x="761" y="523"/>
                  </a:cubicBezTo>
                  <a:cubicBezTo>
                    <a:pt x="750" y="532"/>
                    <a:pt x="737" y="540"/>
                    <a:pt x="724" y="549"/>
                  </a:cubicBezTo>
                  <a:cubicBezTo>
                    <a:pt x="697" y="565"/>
                    <a:pt x="666" y="582"/>
                    <a:pt x="634" y="596"/>
                  </a:cubicBezTo>
                  <a:cubicBezTo>
                    <a:pt x="615" y="604"/>
                    <a:pt x="595" y="611"/>
                    <a:pt x="575" y="617"/>
                  </a:cubicBezTo>
                  <a:cubicBezTo>
                    <a:pt x="565" y="620"/>
                    <a:pt x="554" y="623"/>
                    <a:pt x="544" y="625"/>
                  </a:cubicBezTo>
                  <a:cubicBezTo>
                    <a:pt x="539" y="626"/>
                    <a:pt x="533" y="627"/>
                    <a:pt x="528" y="628"/>
                  </a:cubicBezTo>
                  <a:cubicBezTo>
                    <a:pt x="523" y="629"/>
                    <a:pt x="518" y="629"/>
                    <a:pt x="512" y="630"/>
                  </a:cubicBezTo>
                  <a:cubicBezTo>
                    <a:pt x="497" y="632"/>
                    <a:pt x="482" y="633"/>
                    <a:pt x="467" y="633"/>
                  </a:cubicBezTo>
                  <a:cubicBezTo>
                    <a:pt x="439" y="633"/>
                    <a:pt x="411" y="629"/>
                    <a:pt x="383" y="621"/>
                  </a:cubicBezTo>
                  <a:cubicBezTo>
                    <a:pt x="373" y="618"/>
                    <a:pt x="362" y="615"/>
                    <a:pt x="352" y="611"/>
                  </a:cubicBezTo>
                  <a:cubicBezTo>
                    <a:pt x="342" y="607"/>
                    <a:pt x="332" y="602"/>
                    <a:pt x="322" y="597"/>
                  </a:cubicBezTo>
                  <a:cubicBezTo>
                    <a:pt x="303" y="586"/>
                    <a:pt x="285" y="574"/>
                    <a:pt x="268" y="561"/>
                  </a:cubicBezTo>
                  <a:cubicBezTo>
                    <a:pt x="251" y="548"/>
                    <a:pt x="236" y="532"/>
                    <a:pt x="221" y="516"/>
                  </a:cubicBezTo>
                  <a:cubicBezTo>
                    <a:pt x="207" y="501"/>
                    <a:pt x="194" y="484"/>
                    <a:pt x="182" y="467"/>
                  </a:cubicBezTo>
                  <a:cubicBezTo>
                    <a:pt x="161" y="438"/>
                    <a:pt x="144" y="407"/>
                    <a:pt x="130" y="379"/>
                  </a:cubicBezTo>
                  <a:cubicBezTo>
                    <a:pt x="117" y="350"/>
                    <a:pt x="106" y="322"/>
                    <a:pt x="98" y="298"/>
                  </a:cubicBezTo>
                  <a:cubicBezTo>
                    <a:pt x="91" y="274"/>
                    <a:pt x="85" y="254"/>
                    <a:pt x="82" y="240"/>
                  </a:cubicBezTo>
                  <a:cubicBezTo>
                    <a:pt x="79" y="226"/>
                    <a:pt x="78" y="217"/>
                    <a:pt x="78" y="217"/>
                  </a:cubicBezTo>
                  <a:cubicBezTo>
                    <a:pt x="78" y="217"/>
                    <a:pt x="82" y="215"/>
                    <a:pt x="90" y="210"/>
                  </a:cubicBezTo>
                  <a:cubicBezTo>
                    <a:pt x="98" y="205"/>
                    <a:pt x="109" y="198"/>
                    <a:pt x="123" y="190"/>
                  </a:cubicBezTo>
                  <a:cubicBezTo>
                    <a:pt x="138" y="182"/>
                    <a:pt x="155" y="172"/>
                    <a:pt x="174" y="162"/>
                  </a:cubicBezTo>
                  <a:cubicBezTo>
                    <a:pt x="184" y="157"/>
                    <a:pt x="194" y="152"/>
                    <a:pt x="204" y="147"/>
                  </a:cubicBezTo>
                  <a:cubicBezTo>
                    <a:pt x="209" y="145"/>
                    <a:pt x="215" y="142"/>
                    <a:pt x="220" y="140"/>
                  </a:cubicBezTo>
                  <a:cubicBezTo>
                    <a:pt x="226" y="137"/>
                    <a:pt x="231" y="135"/>
                    <a:pt x="237" y="132"/>
                  </a:cubicBezTo>
                  <a:cubicBezTo>
                    <a:pt x="260" y="122"/>
                    <a:pt x="284" y="112"/>
                    <a:pt x="308" y="104"/>
                  </a:cubicBezTo>
                  <a:cubicBezTo>
                    <a:pt x="333" y="95"/>
                    <a:pt x="358" y="88"/>
                    <a:pt x="384" y="82"/>
                  </a:cubicBezTo>
                  <a:cubicBezTo>
                    <a:pt x="409" y="78"/>
                    <a:pt x="434" y="74"/>
                    <a:pt x="460" y="74"/>
                  </a:cubicBezTo>
                  <a:cubicBezTo>
                    <a:pt x="460" y="74"/>
                    <a:pt x="460" y="74"/>
                    <a:pt x="460" y="74"/>
                  </a:cubicBezTo>
                  <a:moveTo>
                    <a:pt x="464" y="0"/>
                  </a:moveTo>
                  <a:cubicBezTo>
                    <a:pt x="423" y="0"/>
                    <a:pt x="382" y="6"/>
                    <a:pt x="340" y="16"/>
                  </a:cubicBezTo>
                  <a:cubicBezTo>
                    <a:pt x="323" y="21"/>
                    <a:pt x="305" y="26"/>
                    <a:pt x="287" y="32"/>
                  </a:cubicBezTo>
                  <a:cubicBezTo>
                    <a:pt x="278" y="34"/>
                    <a:pt x="269" y="38"/>
                    <a:pt x="260" y="41"/>
                  </a:cubicBezTo>
                  <a:cubicBezTo>
                    <a:pt x="251" y="44"/>
                    <a:pt x="243" y="47"/>
                    <a:pt x="234" y="50"/>
                  </a:cubicBezTo>
                  <a:cubicBezTo>
                    <a:pt x="217" y="56"/>
                    <a:pt x="200" y="63"/>
                    <a:pt x="184" y="70"/>
                  </a:cubicBezTo>
                  <a:cubicBezTo>
                    <a:pt x="176" y="74"/>
                    <a:pt x="168" y="77"/>
                    <a:pt x="160" y="81"/>
                  </a:cubicBezTo>
                  <a:cubicBezTo>
                    <a:pt x="152" y="84"/>
                    <a:pt x="144" y="88"/>
                    <a:pt x="136" y="91"/>
                  </a:cubicBezTo>
                  <a:cubicBezTo>
                    <a:pt x="111" y="103"/>
                    <a:pt x="87" y="115"/>
                    <a:pt x="66" y="125"/>
                  </a:cubicBezTo>
                  <a:cubicBezTo>
                    <a:pt x="66" y="125"/>
                    <a:pt x="66" y="125"/>
                    <a:pt x="66" y="125"/>
                  </a:cubicBezTo>
                  <a:cubicBezTo>
                    <a:pt x="0" y="270"/>
                    <a:pt x="0" y="270"/>
                    <a:pt x="0" y="270"/>
                  </a:cubicBezTo>
                  <a:cubicBezTo>
                    <a:pt x="0" y="270"/>
                    <a:pt x="0" y="270"/>
                    <a:pt x="0" y="270"/>
                  </a:cubicBezTo>
                  <a:cubicBezTo>
                    <a:pt x="6" y="292"/>
                    <a:pt x="14" y="315"/>
                    <a:pt x="24" y="341"/>
                  </a:cubicBezTo>
                  <a:cubicBezTo>
                    <a:pt x="29" y="354"/>
                    <a:pt x="34" y="367"/>
                    <a:pt x="40" y="380"/>
                  </a:cubicBezTo>
                  <a:cubicBezTo>
                    <a:pt x="46" y="393"/>
                    <a:pt x="53" y="407"/>
                    <a:pt x="60" y="420"/>
                  </a:cubicBezTo>
                  <a:cubicBezTo>
                    <a:pt x="67" y="434"/>
                    <a:pt x="75" y="449"/>
                    <a:pt x="84" y="463"/>
                  </a:cubicBezTo>
                  <a:cubicBezTo>
                    <a:pt x="88" y="470"/>
                    <a:pt x="93" y="477"/>
                    <a:pt x="97" y="484"/>
                  </a:cubicBezTo>
                  <a:cubicBezTo>
                    <a:pt x="102" y="491"/>
                    <a:pt x="107" y="498"/>
                    <a:pt x="112" y="505"/>
                  </a:cubicBezTo>
                  <a:cubicBezTo>
                    <a:pt x="122" y="519"/>
                    <a:pt x="132" y="533"/>
                    <a:pt x="144" y="546"/>
                  </a:cubicBezTo>
                  <a:cubicBezTo>
                    <a:pt x="147" y="549"/>
                    <a:pt x="149" y="553"/>
                    <a:pt x="152" y="556"/>
                  </a:cubicBezTo>
                  <a:cubicBezTo>
                    <a:pt x="155" y="559"/>
                    <a:pt x="158" y="562"/>
                    <a:pt x="161" y="566"/>
                  </a:cubicBezTo>
                  <a:cubicBezTo>
                    <a:pt x="167" y="572"/>
                    <a:pt x="174" y="578"/>
                    <a:pt x="180" y="584"/>
                  </a:cubicBezTo>
                  <a:cubicBezTo>
                    <a:pt x="193" y="597"/>
                    <a:pt x="206" y="608"/>
                    <a:pt x="220" y="619"/>
                  </a:cubicBezTo>
                  <a:cubicBezTo>
                    <a:pt x="227" y="625"/>
                    <a:pt x="234" y="630"/>
                    <a:pt x="241" y="635"/>
                  </a:cubicBezTo>
                  <a:cubicBezTo>
                    <a:pt x="249" y="640"/>
                    <a:pt x="256" y="645"/>
                    <a:pt x="264" y="650"/>
                  </a:cubicBezTo>
                  <a:cubicBezTo>
                    <a:pt x="279" y="659"/>
                    <a:pt x="295" y="667"/>
                    <a:pt x="312" y="675"/>
                  </a:cubicBezTo>
                  <a:cubicBezTo>
                    <a:pt x="328" y="682"/>
                    <a:pt x="345" y="688"/>
                    <a:pt x="363" y="693"/>
                  </a:cubicBezTo>
                  <a:cubicBezTo>
                    <a:pt x="372" y="696"/>
                    <a:pt x="380" y="698"/>
                    <a:pt x="389" y="700"/>
                  </a:cubicBezTo>
                  <a:cubicBezTo>
                    <a:pt x="398" y="702"/>
                    <a:pt x="407" y="704"/>
                    <a:pt x="416" y="705"/>
                  </a:cubicBezTo>
                  <a:cubicBezTo>
                    <a:pt x="434" y="707"/>
                    <a:pt x="452" y="708"/>
                    <a:pt x="469" y="708"/>
                  </a:cubicBezTo>
                  <a:cubicBezTo>
                    <a:pt x="470" y="708"/>
                    <a:pt x="472" y="708"/>
                    <a:pt x="473" y="708"/>
                  </a:cubicBezTo>
                  <a:cubicBezTo>
                    <a:pt x="481" y="708"/>
                    <a:pt x="488" y="708"/>
                    <a:pt x="496" y="708"/>
                  </a:cubicBezTo>
                  <a:cubicBezTo>
                    <a:pt x="500" y="707"/>
                    <a:pt x="505" y="707"/>
                    <a:pt x="509" y="707"/>
                  </a:cubicBezTo>
                  <a:cubicBezTo>
                    <a:pt x="513" y="706"/>
                    <a:pt x="518" y="706"/>
                    <a:pt x="522" y="705"/>
                  </a:cubicBezTo>
                  <a:cubicBezTo>
                    <a:pt x="540" y="703"/>
                    <a:pt x="557" y="700"/>
                    <a:pt x="574" y="697"/>
                  </a:cubicBezTo>
                  <a:cubicBezTo>
                    <a:pt x="591" y="693"/>
                    <a:pt x="608" y="688"/>
                    <a:pt x="624" y="683"/>
                  </a:cubicBezTo>
                  <a:cubicBezTo>
                    <a:pt x="640" y="678"/>
                    <a:pt x="656" y="672"/>
                    <a:pt x="672" y="665"/>
                  </a:cubicBezTo>
                  <a:cubicBezTo>
                    <a:pt x="687" y="659"/>
                    <a:pt x="703" y="652"/>
                    <a:pt x="717" y="645"/>
                  </a:cubicBezTo>
                  <a:cubicBezTo>
                    <a:pt x="725" y="641"/>
                    <a:pt x="732" y="638"/>
                    <a:pt x="739" y="634"/>
                  </a:cubicBezTo>
                  <a:cubicBezTo>
                    <a:pt x="746" y="630"/>
                    <a:pt x="753" y="626"/>
                    <a:pt x="760" y="622"/>
                  </a:cubicBezTo>
                  <a:cubicBezTo>
                    <a:pt x="786" y="606"/>
                    <a:pt x="810" y="590"/>
                    <a:pt x="832" y="575"/>
                  </a:cubicBezTo>
                  <a:cubicBezTo>
                    <a:pt x="843" y="567"/>
                    <a:pt x="853" y="559"/>
                    <a:pt x="863" y="551"/>
                  </a:cubicBezTo>
                  <a:cubicBezTo>
                    <a:pt x="873" y="543"/>
                    <a:pt x="882" y="536"/>
                    <a:pt x="890" y="529"/>
                  </a:cubicBezTo>
                  <a:cubicBezTo>
                    <a:pt x="890" y="529"/>
                    <a:pt x="890" y="529"/>
                    <a:pt x="890" y="529"/>
                  </a:cubicBezTo>
                  <a:cubicBezTo>
                    <a:pt x="890" y="529"/>
                    <a:pt x="890" y="529"/>
                    <a:pt x="890" y="529"/>
                  </a:cubicBezTo>
                  <a:cubicBezTo>
                    <a:pt x="916" y="371"/>
                    <a:pt x="916" y="371"/>
                    <a:pt x="916" y="371"/>
                  </a:cubicBezTo>
                  <a:cubicBezTo>
                    <a:pt x="910" y="361"/>
                    <a:pt x="903" y="350"/>
                    <a:pt x="897" y="339"/>
                  </a:cubicBezTo>
                  <a:cubicBezTo>
                    <a:pt x="890" y="328"/>
                    <a:pt x="883" y="316"/>
                    <a:pt x="875" y="304"/>
                  </a:cubicBezTo>
                  <a:cubicBezTo>
                    <a:pt x="857" y="275"/>
                    <a:pt x="836" y="246"/>
                    <a:pt x="813" y="216"/>
                  </a:cubicBezTo>
                  <a:cubicBezTo>
                    <a:pt x="791" y="186"/>
                    <a:pt x="766" y="157"/>
                    <a:pt x="740" y="130"/>
                  </a:cubicBezTo>
                  <a:cubicBezTo>
                    <a:pt x="726" y="116"/>
                    <a:pt x="713" y="103"/>
                    <a:pt x="698" y="91"/>
                  </a:cubicBezTo>
                  <a:cubicBezTo>
                    <a:pt x="691" y="85"/>
                    <a:pt x="684" y="80"/>
                    <a:pt x="677" y="74"/>
                  </a:cubicBezTo>
                  <a:cubicBezTo>
                    <a:pt x="673" y="71"/>
                    <a:pt x="669" y="69"/>
                    <a:pt x="666" y="66"/>
                  </a:cubicBezTo>
                  <a:cubicBezTo>
                    <a:pt x="662" y="63"/>
                    <a:pt x="658" y="61"/>
                    <a:pt x="654" y="58"/>
                  </a:cubicBezTo>
                  <a:cubicBezTo>
                    <a:pt x="624" y="37"/>
                    <a:pt x="591" y="22"/>
                    <a:pt x="556" y="12"/>
                  </a:cubicBezTo>
                  <a:cubicBezTo>
                    <a:pt x="526" y="3"/>
                    <a:pt x="495" y="0"/>
                    <a:pt x="46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0">
              <a:extLst>
                <a:ext uri="{FF2B5EF4-FFF2-40B4-BE49-F238E27FC236}">
                  <a16:creationId xmlns:a16="http://schemas.microsoft.com/office/drawing/2014/main" id="{C17A53DE-D12C-4C74-8F1B-D9C4DDBC3087}"/>
                </a:ext>
              </a:extLst>
            </p:cNvPr>
            <p:cNvSpPr>
              <a:spLocks/>
            </p:cNvSpPr>
            <p:nvPr userDrawn="1"/>
          </p:nvSpPr>
          <p:spPr bwMode="auto">
            <a:xfrm>
              <a:off x="10139369" y="-304801"/>
              <a:ext cx="369888" cy="700088"/>
            </a:xfrm>
            <a:custGeom>
              <a:avLst/>
              <a:gdLst>
                <a:gd name="T0" fmla="*/ 123 w 123"/>
                <a:gd name="T1" fmla="*/ 0 h 233"/>
                <a:gd name="T2" fmla="*/ 101 w 123"/>
                <a:gd name="T3" fmla="*/ 10 h 233"/>
                <a:gd name="T4" fmla="*/ 80 w 123"/>
                <a:gd name="T5" fmla="*/ 21 h 233"/>
                <a:gd name="T6" fmla="*/ 43 w 123"/>
                <a:gd name="T7" fmla="*/ 40 h 233"/>
                <a:gd name="T8" fmla="*/ 0 w 123"/>
                <a:gd name="T9" fmla="*/ 147 h 233"/>
                <a:gd name="T10" fmla="*/ 14 w 123"/>
                <a:gd name="T11" fmla="*/ 188 h 233"/>
                <a:gd name="T12" fmla="*/ 23 w 123"/>
                <a:gd name="T13" fmla="*/ 210 h 233"/>
                <a:gd name="T14" fmla="*/ 34 w 123"/>
                <a:gd name="T15" fmla="*/ 233 h 233"/>
                <a:gd name="T16" fmla="*/ 123 w 123"/>
                <a:gd name="T17"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233">
                  <a:moveTo>
                    <a:pt x="123" y="0"/>
                  </a:moveTo>
                  <a:cubicBezTo>
                    <a:pt x="116" y="3"/>
                    <a:pt x="108" y="7"/>
                    <a:pt x="101" y="10"/>
                  </a:cubicBezTo>
                  <a:cubicBezTo>
                    <a:pt x="94" y="14"/>
                    <a:pt x="87" y="17"/>
                    <a:pt x="80" y="21"/>
                  </a:cubicBezTo>
                  <a:cubicBezTo>
                    <a:pt x="67" y="27"/>
                    <a:pt x="55" y="34"/>
                    <a:pt x="43" y="40"/>
                  </a:cubicBezTo>
                  <a:cubicBezTo>
                    <a:pt x="0" y="147"/>
                    <a:pt x="0" y="147"/>
                    <a:pt x="0" y="147"/>
                  </a:cubicBezTo>
                  <a:cubicBezTo>
                    <a:pt x="4" y="160"/>
                    <a:pt x="8" y="174"/>
                    <a:pt x="14" y="188"/>
                  </a:cubicBezTo>
                  <a:cubicBezTo>
                    <a:pt x="17" y="195"/>
                    <a:pt x="20" y="203"/>
                    <a:pt x="23" y="210"/>
                  </a:cubicBezTo>
                  <a:cubicBezTo>
                    <a:pt x="26" y="218"/>
                    <a:pt x="30" y="225"/>
                    <a:pt x="34" y="233"/>
                  </a:cubicBezTo>
                  <a:cubicBezTo>
                    <a:pt x="123" y="0"/>
                    <a:pt x="123" y="0"/>
                    <a:pt x="12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1">
              <a:extLst>
                <a:ext uri="{FF2B5EF4-FFF2-40B4-BE49-F238E27FC236}">
                  <a16:creationId xmlns:a16="http://schemas.microsoft.com/office/drawing/2014/main" id="{FC168EEF-6528-4D50-A3CB-1E93DA07DD07}"/>
                </a:ext>
              </a:extLst>
            </p:cNvPr>
            <p:cNvSpPr>
              <a:spLocks/>
            </p:cNvSpPr>
            <p:nvPr userDrawn="1"/>
          </p:nvSpPr>
          <p:spPr bwMode="auto">
            <a:xfrm>
              <a:off x="10372732" y="-460376"/>
              <a:ext cx="571500" cy="1268413"/>
            </a:xfrm>
            <a:custGeom>
              <a:avLst/>
              <a:gdLst>
                <a:gd name="T0" fmla="*/ 190 w 190"/>
                <a:gd name="T1" fmla="*/ 0 h 422"/>
                <a:gd name="T2" fmla="*/ 123 w 190"/>
                <a:gd name="T3" fmla="*/ 20 h 422"/>
                <a:gd name="T4" fmla="*/ 0 w 190"/>
                <a:gd name="T5" fmla="*/ 362 h 422"/>
                <a:gd name="T6" fmla="*/ 4 w 190"/>
                <a:gd name="T7" fmla="*/ 368 h 422"/>
                <a:gd name="T8" fmla="*/ 49 w 190"/>
                <a:gd name="T9" fmla="*/ 422 h 422"/>
                <a:gd name="T10" fmla="*/ 190 w 190"/>
                <a:gd name="T11" fmla="*/ 0 h 422"/>
              </a:gdLst>
              <a:ahLst/>
              <a:cxnLst>
                <a:cxn ang="0">
                  <a:pos x="T0" y="T1"/>
                </a:cxn>
                <a:cxn ang="0">
                  <a:pos x="T2" y="T3"/>
                </a:cxn>
                <a:cxn ang="0">
                  <a:pos x="T4" y="T5"/>
                </a:cxn>
                <a:cxn ang="0">
                  <a:pos x="T6" y="T7"/>
                </a:cxn>
                <a:cxn ang="0">
                  <a:pos x="T8" y="T9"/>
                </a:cxn>
                <a:cxn ang="0">
                  <a:pos x="T10" y="T11"/>
                </a:cxn>
              </a:cxnLst>
              <a:rect l="0" t="0" r="r" b="b"/>
              <a:pathLst>
                <a:path w="190" h="422">
                  <a:moveTo>
                    <a:pt x="190" y="0"/>
                  </a:moveTo>
                  <a:cubicBezTo>
                    <a:pt x="167" y="5"/>
                    <a:pt x="145" y="12"/>
                    <a:pt x="123" y="20"/>
                  </a:cubicBezTo>
                  <a:cubicBezTo>
                    <a:pt x="0" y="362"/>
                    <a:pt x="0" y="362"/>
                    <a:pt x="0" y="362"/>
                  </a:cubicBezTo>
                  <a:cubicBezTo>
                    <a:pt x="4" y="368"/>
                    <a:pt x="4" y="368"/>
                    <a:pt x="4" y="368"/>
                  </a:cubicBezTo>
                  <a:cubicBezTo>
                    <a:pt x="17" y="386"/>
                    <a:pt x="32" y="405"/>
                    <a:pt x="49" y="422"/>
                  </a:cubicBezTo>
                  <a:cubicBezTo>
                    <a:pt x="190" y="0"/>
                    <a:pt x="190" y="0"/>
                    <a:pt x="19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2">
              <a:extLst>
                <a:ext uri="{FF2B5EF4-FFF2-40B4-BE49-F238E27FC236}">
                  <a16:creationId xmlns:a16="http://schemas.microsoft.com/office/drawing/2014/main" id="{5D849BEB-426A-4E9C-B4E9-0D5FECF0655C}"/>
                </a:ext>
              </a:extLst>
            </p:cNvPr>
            <p:cNvSpPr>
              <a:spLocks/>
            </p:cNvSpPr>
            <p:nvPr userDrawn="1"/>
          </p:nvSpPr>
          <p:spPr bwMode="auto">
            <a:xfrm>
              <a:off x="10691820" y="-487364"/>
              <a:ext cx="627063" cy="1541463"/>
            </a:xfrm>
            <a:custGeom>
              <a:avLst/>
              <a:gdLst>
                <a:gd name="T0" fmla="*/ 164 w 209"/>
                <a:gd name="T1" fmla="*/ 0 h 513"/>
                <a:gd name="T2" fmla="*/ 151 w 209"/>
                <a:gd name="T3" fmla="*/ 0 h 513"/>
                <a:gd name="T4" fmla="*/ 0 w 209"/>
                <a:gd name="T5" fmla="*/ 480 h 513"/>
                <a:gd name="T6" fmla="*/ 28 w 209"/>
                <a:gd name="T7" fmla="*/ 498 h 513"/>
                <a:gd name="T8" fmla="*/ 44 w 209"/>
                <a:gd name="T9" fmla="*/ 506 h 513"/>
                <a:gd name="T10" fmla="*/ 59 w 209"/>
                <a:gd name="T11" fmla="*/ 513 h 513"/>
                <a:gd name="T12" fmla="*/ 209 w 209"/>
                <a:gd name="T13" fmla="*/ 3 h 513"/>
                <a:gd name="T14" fmla="*/ 194 w 209"/>
                <a:gd name="T15" fmla="*/ 1 h 513"/>
                <a:gd name="T16" fmla="*/ 180 w 209"/>
                <a:gd name="T17" fmla="*/ 0 h 513"/>
                <a:gd name="T18" fmla="*/ 164 w 209"/>
                <a:gd name="T19"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513">
                  <a:moveTo>
                    <a:pt x="164" y="0"/>
                  </a:moveTo>
                  <a:cubicBezTo>
                    <a:pt x="160" y="0"/>
                    <a:pt x="155" y="0"/>
                    <a:pt x="151" y="0"/>
                  </a:cubicBezTo>
                  <a:cubicBezTo>
                    <a:pt x="0" y="480"/>
                    <a:pt x="0" y="480"/>
                    <a:pt x="0" y="480"/>
                  </a:cubicBezTo>
                  <a:cubicBezTo>
                    <a:pt x="9" y="487"/>
                    <a:pt x="19" y="493"/>
                    <a:pt x="28" y="498"/>
                  </a:cubicBezTo>
                  <a:cubicBezTo>
                    <a:pt x="33" y="501"/>
                    <a:pt x="38" y="504"/>
                    <a:pt x="44" y="506"/>
                  </a:cubicBezTo>
                  <a:cubicBezTo>
                    <a:pt x="49" y="508"/>
                    <a:pt x="54" y="511"/>
                    <a:pt x="59" y="513"/>
                  </a:cubicBezTo>
                  <a:cubicBezTo>
                    <a:pt x="209" y="3"/>
                    <a:pt x="209" y="3"/>
                    <a:pt x="209" y="3"/>
                  </a:cubicBezTo>
                  <a:cubicBezTo>
                    <a:pt x="204" y="2"/>
                    <a:pt x="199" y="2"/>
                    <a:pt x="194" y="1"/>
                  </a:cubicBezTo>
                  <a:cubicBezTo>
                    <a:pt x="189" y="1"/>
                    <a:pt x="185" y="0"/>
                    <a:pt x="180" y="0"/>
                  </a:cubicBezTo>
                  <a:cubicBezTo>
                    <a:pt x="175" y="0"/>
                    <a:pt x="170" y="0"/>
                    <a:pt x="16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3">
              <a:extLst>
                <a:ext uri="{FF2B5EF4-FFF2-40B4-BE49-F238E27FC236}">
                  <a16:creationId xmlns:a16="http://schemas.microsoft.com/office/drawing/2014/main" id="{724CA880-310A-403A-896D-B561D02CF793}"/>
                </a:ext>
              </a:extLst>
            </p:cNvPr>
            <p:cNvSpPr>
              <a:spLocks/>
            </p:cNvSpPr>
            <p:nvPr userDrawn="1"/>
          </p:nvSpPr>
          <p:spPr bwMode="auto">
            <a:xfrm>
              <a:off x="11069645" y="-427039"/>
              <a:ext cx="576263" cy="1546226"/>
            </a:xfrm>
            <a:custGeom>
              <a:avLst/>
              <a:gdLst>
                <a:gd name="T0" fmla="*/ 140 w 192"/>
                <a:gd name="T1" fmla="*/ 0 h 515"/>
                <a:gd name="T2" fmla="*/ 0 w 192"/>
                <a:gd name="T3" fmla="*/ 512 h 515"/>
                <a:gd name="T4" fmla="*/ 44 w 192"/>
                <a:gd name="T5" fmla="*/ 515 h 515"/>
                <a:gd name="T6" fmla="*/ 68 w 192"/>
                <a:gd name="T7" fmla="*/ 514 h 515"/>
                <a:gd name="T8" fmla="*/ 192 w 192"/>
                <a:gd name="T9" fmla="*/ 29 h 515"/>
                <a:gd name="T10" fmla="*/ 140 w 192"/>
                <a:gd name="T11" fmla="*/ 0 h 515"/>
              </a:gdLst>
              <a:ahLst/>
              <a:cxnLst>
                <a:cxn ang="0">
                  <a:pos x="T0" y="T1"/>
                </a:cxn>
                <a:cxn ang="0">
                  <a:pos x="T2" y="T3"/>
                </a:cxn>
                <a:cxn ang="0">
                  <a:pos x="T4" y="T5"/>
                </a:cxn>
                <a:cxn ang="0">
                  <a:pos x="T6" y="T7"/>
                </a:cxn>
                <a:cxn ang="0">
                  <a:pos x="T8" y="T9"/>
                </a:cxn>
                <a:cxn ang="0">
                  <a:pos x="T10" y="T11"/>
                </a:cxn>
              </a:cxnLst>
              <a:rect l="0" t="0" r="r" b="b"/>
              <a:pathLst>
                <a:path w="192" h="515">
                  <a:moveTo>
                    <a:pt x="140" y="0"/>
                  </a:moveTo>
                  <a:cubicBezTo>
                    <a:pt x="0" y="512"/>
                    <a:pt x="0" y="512"/>
                    <a:pt x="0" y="512"/>
                  </a:cubicBezTo>
                  <a:cubicBezTo>
                    <a:pt x="15" y="514"/>
                    <a:pt x="29" y="515"/>
                    <a:pt x="44" y="515"/>
                  </a:cubicBezTo>
                  <a:cubicBezTo>
                    <a:pt x="52" y="515"/>
                    <a:pt x="60" y="514"/>
                    <a:pt x="68" y="514"/>
                  </a:cubicBezTo>
                  <a:cubicBezTo>
                    <a:pt x="192" y="29"/>
                    <a:pt x="192" y="29"/>
                    <a:pt x="192" y="29"/>
                  </a:cubicBezTo>
                  <a:cubicBezTo>
                    <a:pt x="175" y="17"/>
                    <a:pt x="158" y="8"/>
                    <a:pt x="1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24">
              <a:extLst>
                <a:ext uri="{FF2B5EF4-FFF2-40B4-BE49-F238E27FC236}">
                  <a16:creationId xmlns:a16="http://schemas.microsoft.com/office/drawing/2014/main" id="{B64CF46E-882E-4C87-84B4-CA1AADF002DB}"/>
                </a:ext>
              </a:extLst>
            </p:cNvPr>
            <p:cNvSpPr>
              <a:spLocks/>
            </p:cNvSpPr>
            <p:nvPr userDrawn="1"/>
          </p:nvSpPr>
          <p:spPr bwMode="auto">
            <a:xfrm>
              <a:off x="11496683" y="-211139"/>
              <a:ext cx="447675" cy="1289051"/>
            </a:xfrm>
            <a:custGeom>
              <a:avLst/>
              <a:gdLst>
                <a:gd name="T0" fmla="*/ 102 w 149"/>
                <a:gd name="T1" fmla="*/ 0 h 429"/>
                <a:gd name="T2" fmla="*/ 0 w 149"/>
                <a:gd name="T3" fmla="*/ 429 h 429"/>
                <a:gd name="T4" fmla="*/ 62 w 149"/>
                <a:gd name="T5" fmla="*/ 408 h 429"/>
                <a:gd name="T6" fmla="*/ 72 w 149"/>
                <a:gd name="T7" fmla="*/ 404 h 429"/>
                <a:gd name="T8" fmla="*/ 149 w 149"/>
                <a:gd name="T9" fmla="*/ 54 h 429"/>
                <a:gd name="T10" fmla="*/ 102 w 149"/>
                <a:gd name="T11" fmla="*/ 0 h 429"/>
              </a:gdLst>
              <a:ahLst/>
              <a:cxnLst>
                <a:cxn ang="0">
                  <a:pos x="T0" y="T1"/>
                </a:cxn>
                <a:cxn ang="0">
                  <a:pos x="T2" y="T3"/>
                </a:cxn>
                <a:cxn ang="0">
                  <a:pos x="T4" y="T5"/>
                </a:cxn>
                <a:cxn ang="0">
                  <a:pos x="T6" y="T7"/>
                </a:cxn>
                <a:cxn ang="0">
                  <a:pos x="T8" y="T9"/>
                </a:cxn>
                <a:cxn ang="0">
                  <a:pos x="T10" y="T11"/>
                </a:cxn>
              </a:cxnLst>
              <a:rect l="0" t="0" r="r" b="b"/>
              <a:pathLst>
                <a:path w="149" h="429">
                  <a:moveTo>
                    <a:pt x="102" y="0"/>
                  </a:moveTo>
                  <a:cubicBezTo>
                    <a:pt x="0" y="429"/>
                    <a:pt x="0" y="429"/>
                    <a:pt x="0" y="429"/>
                  </a:cubicBezTo>
                  <a:cubicBezTo>
                    <a:pt x="21" y="423"/>
                    <a:pt x="42" y="416"/>
                    <a:pt x="62" y="408"/>
                  </a:cubicBezTo>
                  <a:cubicBezTo>
                    <a:pt x="65" y="407"/>
                    <a:pt x="69" y="405"/>
                    <a:pt x="72" y="404"/>
                  </a:cubicBezTo>
                  <a:cubicBezTo>
                    <a:pt x="149" y="54"/>
                    <a:pt x="149" y="54"/>
                    <a:pt x="149" y="54"/>
                  </a:cubicBezTo>
                  <a:cubicBezTo>
                    <a:pt x="134" y="35"/>
                    <a:pt x="119" y="17"/>
                    <a:pt x="10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5">
              <a:extLst>
                <a:ext uri="{FF2B5EF4-FFF2-40B4-BE49-F238E27FC236}">
                  <a16:creationId xmlns:a16="http://schemas.microsoft.com/office/drawing/2014/main" id="{0B94C3FA-3FF6-47E2-A133-1072197A39EF}"/>
                </a:ext>
              </a:extLst>
            </p:cNvPr>
            <p:cNvSpPr>
              <a:spLocks/>
            </p:cNvSpPr>
            <p:nvPr userDrawn="1"/>
          </p:nvSpPr>
          <p:spPr bwMode="auto">
            <a:xfrm>
              <a:off x="11947533" y="155574"/>
              <a:ext cx="280988" cy="717550"/>
            </a:xfrm>
            <a:custGeom>
              <a:avLst/>
              <a:gdLst>
                <a:gd name="T0" fmla="*/ 48 w 94"/>
                <a:gd name="T1" fmla="*/ 0 h 239"/>
                <a:gd name="T2" fmla="*/ 0 w 94"/>
                <a:gd name="T3" fmla="*/ 239 h 239"/>
                <a:gd name="T4" fmla="*/ 41 w 94"/>
                <a:gd name="T5" fmla="*/ 211 h 239"/>
                <a:gd name="T6" fmla="*/ 74 w 94"/>
                <a:gd name="T7" fmla="*/ 184 h 239"/>
                <a:gd name="T8" fmla="*/ 94 w 94"/>
                <a:gd name="T9" fmla="*/ 79 h 239"/>
                <a:gd name="T10" fmla="*/ 74 w 94"/>
                <a:gd name="T11" fmla="*/ 42 h 239"/>
                <a:gd name="T12" fmla="*/ 48 w 94"/>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94" h="239">
                  <a:moveTo>
                    <a:pt x="48" y="0"/>
                  </a:moveTo>
                  <a:cubicBezTo>
                    <a:pt x="0" y="239"/>
                    <a:pt x="0" y="239"/>
                    <a:pt x="0" y="239"/>
                  </a:cubicBezTo>
                  <a:cubicBezTo>
                    <a:pt x="15" y="230"/>
                    <a:pt x="28" y="220"/>
                    <a:pt x="41" y="211"/>
                  </a:cubicBezTo>
                  <a:cubicBezTo>
                    <a:pt x="53" y="202"/>
                    <a:pt x="65" y="193"/>
                    <a:pt x="74" y="184"/>
                  </a:cubicBezTo>
                  <a:cubicBezTo>
                    <a:pt x="94" y="79"/>
                    <a:pt x="94" y="79"/>
                    <a:pt x="94" y="79"/>
                  </a:cubicBezTo>
                  <a:cubicBezTo>
                    <a:pt x="88" y="67"/>
                    <a:pt x="81" y="55"/>
                    <a:pt x="74" y="42"/>
                  </a:cubicBezTo>
                  <a:cubicBezTo>
                    <a:pt x="66" y="29"/>
                    <a:pt x="58" y="15"/>
                    <a:pt x="4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26">
              <a:extLst>
                <a:ext uri="{FF2B5EF4-FFF2-40B4-BE49-F238E27FC236}">
                  <a16:creationId xmlns:a16="http://schemas.microsoft.com/office/drawing/2014/main" id="{B1218152-271B-4D0C-9ADB-3BD66745B32E}"/>
                </a:ext>
              </a:extLst>
            </p:cNvPr>
            <p:cNvSpPr>
              <a:spLocks noEditPoints="1"/>
            </p:cNvSpPr>
            <p:nvPr userDrawn="1"/>
          </p:nvSpPr>
          <p:spPr bwMode="auto">
            <a:xfrm>
              <a:off x="12476171" y="-304801"/>
              <a:ext cx="2755902" cy="2130426"/>
            </a:xfrm>
            <a:custGeom>
              <a:avLst/>
              <a:gdLst>
                <a:gd name="T0" fmla="*/ 444 w 918"/>
                <a:gd name="T1" fmla="*/ 633 h 709"/>
                <a:gd name="T2" fmla="*/ 220 w 918"/>
                <a:gd name="T3" fmla="*/ 527 h 709"/>
                <a:gd name="T4" fmla="*/ 151 w 918"/>
                <a:gd name="T5" fmla="*/ 453 h 709"/>
                <a:gd name="T6" fmla="*/ 84 w 918"/>
                <a:gd name="T7" fmla="*/ 354 h 709"/>
                <a:gd name="T8" fmla="*/ 61 w 918"/>
                <a:gd name="T9" fmla="*/ 310 h 709"/>
                <a:gd name="T10" fmla="*/ 195 w 918"/>
                <a:gd name="T11" fmla="*/ 189 h 709"/>
                <a:gd name="T12" fmla="*/ 330 w 918"/>
                <a:gd name="T13" fmla="*/ 107 h 709"/>
                <a:gd name="T14" fmla="*/ 444 w 918"/>
                <a:gd name="T15" fmla="*/ 76 h 709"/>
                <a:gd name="T16" fmla="*/ 484 w 918"/>
                <a:gd name="T17" fmla="*/ 76 h 709"/>
                <a:gd name="T18" fmla="*/ 632 w 918"/>
                <a:gd name="T19" fmla="*/ 128 h 709"/>
                <a:gd name="T20" fmla="*/ 697 w 918"/>
                <a:gd name="T21" fmla="*/ 176 h 709"/>
                <a:gd name="T22" fmla="*/ 838 w 918"/>
                <a:gd name="T23" fmla="*/ 326 h 709"/>
                <a:gd name="T24" fmla="*/ 818 w 918"/>
                <a:gd name="T25" fmla="*/ 436 h 709"/>
                <a:gd name="T26" fmla="*/ 758 w 918"/>
                <a:gd name="T27" fmla="*/ 497 h 709"/>
                <a:gd name="T28" fmla="*/ 654 w 918"/>
                <a:gd name="T29" fmla="*/ 577 h 709"/>
                <a:gd name="T30" fmla="*/ 569 w 918"/>
                <a:gd name="T31" fmla="*/ 616 h 709"/>
                <a:gd name="T32" fmla="*/ 523 w 918"/>
                <a:gd name="T33" fmla="*/ 629 h 709"/>
                <a:gd name="T34" fmla="*/ 464 w 918"/>
                <a:gd name="T35" fmla="*/ 634 h 709"/>
                <a:gd name="T36" fmla="*/ 377 w 918"/>
                <a:gd name="T37" fmla="*/ 12 h 709"/>
                <a:gd name="T38" fmla="*/ 220 w 918"/>
                <a:gd name="T39" fmla="*/ 79 h 709"/>
                <a:gd name="T40" fmla="*/ 86 w 918"/>
                <a:gd name="T41" fmla="*/ 173 h 709"/>
                <a:gd name="T42" fmla="*/ 26 w 918"/>
                <a:gd name="T43" fmla="*/ 224 h 709"/>
                <a:gd name="T44" fmla="*/ 0 w 918"/>
                <a:gd name="T45" fmla="*/ 382 h 709"/>
                <a:gd name="T46" fmla="*/ 66 w 918"/>
                <a:gd name="T47" fmla="*/ 477 h 709"/>
                <a:gd name="T48" fmla="*/ 163 w 918"/>
                <a:gd name="T49" fmla="*/ 581 h 709"/>
                <a:gd name="T50" fmla="*/ 337 w 918"/>
                <a:gd name="T51" fmla="*/ 686 h 709"/>
                <a:gd name="T52" fmla="*/ 439 w 918"/>
                <a:gd name="T53" fmla="*/ 708 h 709"/>
                <a:gd name="T54" fmla="*/ 491 w 918"/>
                <a:gd name="T55" fmla="*/ 708 h 709"/>
                <a:gd name="T56" fmla="*/ 542 w 918"/>
                <a:gd name="T57" fmla="*/ 701 h 709"/>
                <a:gd name="T58" fmla="*/ 728 w 918"/>
                <a:gd name="T59" fmla="*/ 622 h 709"/>
                <a:gd name="T60" fmla="*/ 918 w 918"/>
                <a:gd name="T61" fmla="*/ 450 h 709"/>
                <a:gd name="T62" fmla="*/ 866 w 918"/>
                <a:gd name="T63" fmla="*/ 231 h 709"/>
                <a:gd name="T64" fmla="*/ 699 w 918"/>
                <a:gd name="T65" fmla="*/ 83 h 709"/>
                <a:gd name="T66" fmla="*/ 650 w 918"/>
                <a:gd name="T67" fmla="*/ 52 h 709"/>
                <a:gd name="T68" fmla="*/ 572 w 918"/>
                <a:gd name="T69" fmla="*/ 18 h 709"/>
                <a:gd name="T70" fmla="*/ 545 w 918"/>
                <a:gd name="T71" fmla="*/ 10 h 709"/>
                <a:gd name="T72" fmla="*/ 467 w 918"/>
                <a:gd name="T73"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18" h="709">
                  <a:moveTo>
                    <a:pt x="464" y="634"/>
                  </a:moveTo>
                  <a:cubicBezTo>
                    <a:pt x="458" y="634"/>
                    <a:pt x="451" y="634"/>
                    <a:pt x="444" y="633"/>
                  </a:cubicBezTo>
                  <a:cubicBezTo>
                    <a:pt x="401" y="631"/>
                    <a:pt x="360" y="617"/>
                    <a:pt x="322" y="598"/>
                  </a:cubicBezTo>
                  <a:cubicBezTo>
                    <a:pt x="285" y="580"/>
                    <a:pt x="251" y="554"/>
                    <a:pt x="220" y="527"/>
                  </a:cubicBezTo>
                  <a:cubicBezTo>
                    <a:pt x="207" y="515"/>
                    <a:pt x="195" y="503"/>
                    <a:pt x="183" y="491"/>
                  </a:cubicBezTo>
                  <a:cubicBezTo>
                    <a:pt x="172" y="479"/>
                    <a:pt x="161" y="466"/>
                    <a:pt x="151" y="453"/>
                  </a:cubicBezTo>
                  <a:cubicBezTo>
                    <a:pt x="131" y="428"/>
                    <a:pt x="115" y="404"/>
                    <a:pt x="101" y="383"/>
                  </a:cubicBezTo>
                  <a:cubicBezTo>
                    <a:pt x="95" y="373"/>
                    <a:pt x="89" y="363"/>
                    <a:pt x="84" y="354"/>
                  </a:cubicBezTo>
                  <a:cubicBezTo>
                    <a:pt x="79" y="345"/>
                    <a:pt x="74" y="337"/>
                    <a:pt x="71" y="331"/>
                  </a:cubicBezTo>
                  <a:cubicBezTo>
                    <a:pt x="64" y="318"/>
                    <a:pt x="61" y="310"/>
                    <a:pt x="61" y="310"/>
                  </a:cubicBezTo>
                  <a:cubicBezTo>
                    <a:pt x="61" y="310"/>
                    <a:pt x="75" y="295"/>
                    <a:pt x="98" y="272"/>
                  </a:cubicBezTo>
                  <a:cubicBezTo>
                    <a:pt x="122" y="249"/>
                    <a:pt x="156" y="218"/>
                    <a:pt x="195" y="189"/>
                  </a:cubicBezTo>
                  <a:cubicBezTo>
                    <a:pt x="215" y="174"/>
                    <a:pt x="237" y="158"/>
                    <a:pt x="259" y="144"/>
                  </a:cubicBezTo>
                  <a:cubicBezTo>
                    <a:pt x="282" y="130"/>
                    <a:pt x="305" y="117"/>
                    <a:pt x="330" y="107"/>
                  </a:cubicBezTo>
                  <a:cubicBezTo>
                    <a:pt x="354" y="96"/>
                    <a:pt x="379" y="87"/>
                    <a:pt x="405" y="82"/>
                  </a:cubicBezTo>
                  <a:cubicBezTo>
                    <a:pt x="418" y="79"/>
                    <a:pt x="431" y="77"/>
                    <a:pt x="444" y="76"/>
                  </a:cubicBezTo>
                  <a:cubicBezTo>
                    <a:pt x="452" y="76"/>
                    <a:pt x="459" y="75"/>
                    <a:pt x="467" y="75"/>
                  </a:cubicBezTo>
                  <a:cubicBezTo>
                    <a:pt x="473" y="75"/>
                    <a:pt x="478" y="75"/>
                    <a:pt x="484" y="76"/>
                  </a:cubicBezTo>
                  <a:cubicBezTo>
                    <a:pt x="510" y="78"/>
                    <a:pt x="536" y="84"/>
                    <a:pt x="561" y="93"/>
                  </a:cubicBezTo>
                  <a:cubicBezTo>
                    <a:pt x="586" y="102"/>
                    <a:pt x="610" y="114"/>
                    <a:pt x="632" y="128"/>
                  </a:cubicBezTo>
                  <a:cubicBezTo>
                    <a:pt x="644" y="135"/>
                    <a:pt x="655" y="143"/>
                    <a:pt x="666" y="151"/>
                  </a:cubicBezTo>
                  <a:cubicBezTo>
                    <a:pt x="676" y="159"/>
                    <a:pt x="687" y="167"/>
                    <a:pt x="697" y="176"/>
                  </a:cubicBezTo>
                  <a:cubicBezTo>
                    <a:pt x="718" y="193"/>
                    <a:pt x="737" y="211"/>
                    <a:pt x="754" y="229"/>
                  </a:cubicBezTo>
                  <a:cubicBezTo>
                    <a:pt x="789" y="265"/>
                    <a:pt x="818" y="300"/>
                    <a:pt x="838" y="326"/>
                  </a:cubicBezTo>
                  <a:cubicBezTo>
                    <a:pt x="858" y="352"/>
                    <a:pt x="869" y="370"/>
                    <a:pt x="869" y="370"/>
                  </a:cubicBezTo>
                  <a:cubicBezTo>
                    <a:pt x="869" y="370"/>
                    <a:pt x="851" y="398"/>
                    <a:pt x="818" y="436"/>
                  </a:cubicBezTo>
                  <a:cubicBezTo>
                    <a:pt x="810" y="445"/>
                    <a:pt x="801" y="455"/>
                    <a:pt x="791" y="466"/>
                  </a:cubicBezTo>
                  <a:cubicBezTo>
                    <a:pt x="781" y="476"/>
                    <a:pt x="770" y="487"/>
                    <a:pt x="758" y="497"/>
                  </a:cubicBezTo>
                  <a:cubicBezTo>
                    <a:pt x="735" y="519"/>
                    <a:pt x="709" y="541"/>
                    <a:pt x="680" y="560"/>
                  </a:cubicBezTo>
                  <a:cubicBezTo>
                    <a:pt x="671" y="566"/>
                    <a:pt x="662" y="572"/>
                    <a:pt x="654" y="577"/>
                  </a:cubicBezTo>
                  <a:cubicBezTo>
                    <a:pt x="645" y="582"/>
                    <a:pt x="636" y="587"/>
                    <a:pt x="626" y="592"/>
                  </a:cubicBezTo>
                  <a:cubicBezTo>
                    <a:pt x="608" y="601"/>
                    <a:pt x="589" y="609"/>
                    <a:pt x="569" y="616"/>
                  </a:cubicBezTo>
                  <a:cubicBezTo>
                    <a:pt x="559" y="619"/>
                    <a:pt x="549" y="622"/>
                    <a:pt x="539" y="625"/>
                  </a:cubicBezTo>
                  <a:cubicBezTo>
                    <a:pt x="534" y="626"/>
                    <a:pt x="528" y="628"/>
                    <a:pt x="523" y="629"/>
                  </a:cubicBezTo>
                  <a:cubicBezTo>
                    <a:pt x="518" y="629"/>
                    <a:pt x="513" y="630"/>
                    <a:pt x="508" y="631"/>
                  </a:cubicBezTo>
                  <a:cubicBezTo>
                    <a:pt x="493" y="633"/>
                    <a:pt x="479" y="634"/>
                    <a:pt x="464" y="634"/>
                  </a:cubicBezTo>
                  <a:moveTo>
                    <a:pt x="467" y="0"/>
                  </a:moveTo>
                  <a:cubicBezTo>
                    <a:pt x="437" y="0"/>
                    <a:pt x="407" y="4"/>
                    <a:pt x="377" y="12"/>
                  </a:cubicBezTo>
                  <a:cubicBezTo>
                    <a:pt x="341" y="21"/>
                    <a:pt x="305" y="35"/>
                    <a:pt x="271" y="52"/>
                  </a:cubicBezTo>
                  <a:cubicBezTo>
                    <a:pt x="254" y="60"/>
                    <a:pt x="237" y="70"/>
                    <a:pt x="220" y="79"/>
                  </a:cubicBezTo>
                  <a:cubicBezTo>
                    <a:pt x="204" y="89"/>
                    <a:pt x="188" y="99"/>
                    <a:pt x="172" y="109"/>
                  </a:cubicBezTo>
                  <a:cubicBezTo>
                    <a:pt x="141" y="130"/>
                    <a:pt x="112" y="153"/>
                    <a:pt x="86" y="173"/>
                  </a:cubicBezTo>
                  <a:cubicBezTo>
                    <a:pt x="63" y="191"/>
                    <a:pt x="43" y="208"/>
                    <a:pt x="26" y="224"/>
                  </a:cubicBezTo>
                  <a:cubicBezTo>
                    <a:pt x="26" y="224"/>
                    <a:pt x="26" y="224"/>
                    <a:pt x="26" y="224"/>
                  </a:cubicBezTo>
                  <a:cubicBezTo>
                    <a:pt x="26" y="224"/>
                    <a:pt x="26" y="224"/>
                    <a:pt x="26" y="224"/>
                  </a:cubicBezTo>
                  <a:cubicBezTo>
                    <a:pt x="0" y="382"/>
                    <a:pt x="0" y="382"/>
                    <a:pt x="0" y="382"/>
                  </a:cubicBezTo>
                  <a:cubicBezTo>
                    <a:pt x="11" y="400"/>
                    <a:pt x="25" y="421"/>
                    <a:pt x="41" y="444"/>
                  </a:cubicBezTo>
                  <a:cubicBezTo>
                    <a:pt x="48" y="455"/>
                    <a:pt x="57" y="466"/>
                    <a:pt x="66" y="477"/>
                  </a:cubicBezTo>
                  <a:cubicBezTo>
                    <a:pt x="74" y="489"/>
                    <a:pt x="84" y="500"/>
                    <a:pt x="94" y="511"/>
                  </a:cubicBezTo>
                  <a:cubicBezTo>
                    <a:pt x="115" y="535"/>
                    <a:pt x="137" y="558"/>
                    <a:pt x="163" y="581"/>
                  </a:cubicBezTo>
                  <a:cubicBezTo>
                    <a:pt x="188" y="603"/>
                    <a:pt x="215" y="623"/>
                    <a:pt x="244" y="641"/>
                  </a:cubicBezTo>
                  <a:cubicBezTo>
                    <a:pt x="273" y="660"/>
                    <a:pt x="304" y="675"/>
                    <a:pt x="337" y="686"/>
                  </a:cubicBezTo>
                  <a:cubicBezTo>
                    <a:pt x="353" y="692"/>
                    <a:pt x="370" y="697"/>
                    <a:pt x="387" y="701"/>
                  </a:cubicBezTo>
                  <a:cubicBezTo>
                    <a:pt x="404" y="705"/>
                    <a:pt x="421" y="707"/>
                    <a:pt x="439" y="708"/>
                  </a:cubicBezTo>
                  <a:cubicBezTo>
                    <a:pt x="448" y="709"/>
                    <a:pt x="456" y="709"/>
                    <a:pt x="465" y="709"/>
                  </a:cubicBezTo>
                  <a:cubicBezTo>
                    <a:pt x="474" y="709"/>
                    <a:pt x="482" y="709"/>
                    <a:pt x="491" y="708"/>
                  </a:cubicBezTo>
                  <a:cubicBezTo>
                    <a:pt x="500" y="708"/>
                    <a:pt x="508" y="707"/>
                    <a:pt x="517" y="706"/>
                  </a:cubicBezTo>
                  <a:cubicBezTo>
                    <a:pt x="525" y="704"/>
                    <a:pt x="534" y="703"/>
                    <a:pt x="542" y="701"/>
                  </a:cubicBezTo>
                  <a:cubicBezTo>
                    <a:pt x="576" y="694"/>
                    <a:pt x="609" y="683"/>
                    <a:pt x="640" y="670"/>
                  </a:cubicBezTo>
                  <a:cubicBezTo>
                    <a:pt x="671" y="657"/>
                    <a:pt x="700" y="640"/>
                    <a:pt x="728" y="622"/>
                  </a:cubicBezTo>
                  <a:cubicBezTo>
                    <a:pt x="756" y="603"/>
                    <a:pt x="782" y="584"/>
                    <a:pt x="806" y="563"/>
                  </a:cubicBezTo>
                  <a:cubicBezTo>
                    <a:pt x="851" y="524"/>
                    <a:pt x="889" y="484"/>
                    <a:pt x="918" y="450"/>
                  </a:cubicBezTo>
                  <a:cubicBezTo>
                    <a:pt x="918" y="291"/>
                    <a:pt x="918" y="291"/>
                    <a:pt x="918" y="291"/>
                  </a:cubicBezTo>
                  <a:cubicBezTo>
                    <a:pt x="903" y="272"/>
                    <a:pt x="885" y="252"/>
                    <a:pt x="866" y="231"/>
                  </a:cubicBezTo>
                  <a:cubicBezTo>
                    <a:pt x="843" y="206"/>
                    <a:pt x="817" y="180"/>
                    <a:pt x="789" y="154"/>
                  </a:cubicBezTo>
                  <a:cubicBezTo>
                    <a:pt x="762" y="129"/>
                    <a:pt x="731" y="104"/>
                    <a:pt x="699" y="83"/>
                  </a:cubicBezTo>
                  <a:cubicBezTo>
                    <a:pt x="691" y="77"/>
                    <a:pt x="683" y="72"/>
                    <a:pt x="675" y="67"/>
                  </a:cubicBezTo>
                  <a:cubicBezTo>
                    <a:pt x="667" y="62"/>
                    <a:pt x="659" y="57"/>
                    <a:pt x="650" y="52"/>
                  </a:cubicBezTo>
                  <a:cubicBezTo>
                    <a:pt x="634" y="43"/>
                    <a:pt x="616" y="35"/>
                    <a:pt x="599" y="28"/>
                  </a:cubicBezTo>
                  <a:cubicBezTo>
                    <a:pt x="590" y="24"/>
                    <a:pt x="581" y="21"/>
                    <a:pt x="572" y="18"/>
                  </a:cubicBezTo>
                  <a:cubicBezTo>
                    <a:pt x="568" y="16"/>
                    <a:pt x="563" y="15"/>
                    <a:pt x="559" y="14"/>
                  </a:cubicBezTo>
                  <a:cubicBezTo>
                    <a:pt x="554" y="13"/>
                    <a:pt x="550" y="11"/>
                    <a:pt x="545" y="10"/>
                  </a:cubicBezTo>
                  <a:cubicBezTo>
                    <a:pt x="527" y="6"/>
                    <a:pt x="508" y="2"/>
                    <a:pt x="489" y="1"/>
                  </a:cubicBezTo>
                  <a:cubicBezTo>
                    <a:pt x="482" y="1"/>
                    <a:pt x="474" y="0"/>
                    <a:pt x="46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27">
              <a:extLst>
                <a:ext uri="{FF2B5EF4-FFF2-40B4-BE49-F238E27FC236}">
                  <a16:creationId xmlns:a16="http://schemas.microsoft.com/office/drawing/2014/main" id="{0A07D954-9CA7-44B1-98FC-FA33F992515E}"/>
                </a:ext>
              </a:extLst>
            </p:cNvPr>
            <p:cNvSpPr>
              <a:spLocks/>
            </p:cNvSpPr>
            <p:nvPr userDrawn="1"/>
          </p:nvSpPr>
          <p:spPr bwMode="auto">
            <a:xfrm>
              <a:off x="12814309" y="304799"/>
              <a:ext cx="252413" cy="746125"/>
            </a:xfrm>
            <a:custGeom>
              <a:avLst/>
              <a:gdLst>
                <a:gd name="T0" fmla="*/ 84 w 84"/>
                <a:gd name="T1" fmla="*/ 0 h 248"/>
                <a:gd name="T2" fmla="*/ 16 w 84"/>
                <a:gd name="T3" fmla="*/ 59 h 248"/>
                <a:gd name="T4" fmla="*/ 0 w 84"/>
                <a:gd name="T5" fmla="*/ 173 h 248"/>
                <a:gd name="T6" fmla="*/ 53 w 84"/>
                <a:gd name="T7" fmla="*/ 248 h 248"/>
                <a:gd name="T8" fmla="*/ 84 w 84"/>
                <a:gd name="T9" fmla="*/ 0 h 248"/>
              </a:gdLst>
              <a:ahLst/>
              <a:cxnLst>
                <a:cxn ang="0">
                  <a:pos x="T0" y="T1"/>
                </a:cxn>
                <a:cxn ang="0">
                  <a:pos x="T2" y="T3"/>
                </a:cxn>
                <a:cxn ang="0">
                  <a:pos x="T4" y="T5"/>
                </a:cxn>
                <a:cxn ang="0">
                  <a:pos x="T6" y="T7"/>
                </a:cxn>
                <a:cxn ang="0">
                  <a:pos x="T8" y="T9"/>
                </a:cxn>
              </a:cxnLst>
              <a:rect l="0" t="0" r="r" b="b"/>
              <a:pathLst>
                <a:path w="84" h="248">
                  <a:moveTo>
                    <a:pt x="84" y="0"/>
                  </a:moveTo>
                  <a:cubicBezTo>
                    <a:pt x="58" y="21"/>
                    <a:pt x="35" y="41"/>
                    <a:pt x="16" y="59"/>
                  </a:cubicBezTo>
                  <a:cubicBezTo>
                    <a:pt x="0" y="173"/>
                    <a:pt x="0" y="173"/>
                    <a:pt x="0" y="173"/>
                  </a:cubicBezTo>
                  <a:cubicBezTo>
                    <a:pt x="14" y="195"/>
                    <a:pt x="32" y="221"/>
                    <a:pt x="53" y="248"/>
                  </a:cubicBezTo>
                  <a:cubicBezTo>
                    <a:pt x="84" y="0"/>
                    <a:pt x="84" y="0"/>
                    <a:pt x="8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28">
              <a:extLst>
                <a:ext uri="{FF2B5EF4-FFF2-40B4-BE49-F238E27FC236}">
                  <a16:creationId xmlns:a16="http://schemas.microsoft.com/office/drawing/2014/main" id="{95AECA73-75E2-4BA5-86CD-54005B1BA22F}"/>
                </a:ext>
              </a:extLst>
            </p:cNvPr>
            <p:cNvSpPr>
              <a:spLocks/>
            </p:cNvSpPr>
            <p:nvPr userDrawn="1"/>
          </p:nvSpPr>
          <p:spPr bwMode="auto">
            <a:xfrm>
              <a:off x="13154034" y="55562"/>
              <a:ext cx="309563" cy="1331913"/>
            </a:xfrm>
            <a:custGeom>
              <a:avLst/>
              <a:gdLst>
                <a:gd name="T0" fmla="*/ 103 w 103"/>
                <a:gd name="T1" fmla="*/ 0 h 443"/>
                <a:gd name="T2" fmla="*/ 41 w 103"/>
                <a:gd name="T3" fmla="*/ 34 h 443"/>
                <a:gd name="T4" fmla="*/ 0 w 103"/>
                <a:gd name="T5" fmla="*/ 395 h 443"/>
                <a:gd name="T6" fmla="*/ 5 w 103"/>
                <a:gd name="T7" fmla="*/ 400 h 443"/>
                <a:gd name="T8" fmla="*/ 59 w 103"/>
                <a:gd name="T9" fmla="*/ 443 h 443"/>
                <a:gd name="T10" fmla="*/ 103 w 103"/>
                <a:gd name="T11" fmla="*/ 0 h 443"/>
              </a:gdLst>
              <a:ahLst/>
              <a:cxnLst>
                <a:cxn ang="0">
                  <a:pos x="T0" y="T1"/>
                </a:cxn>
                <a:cxn ang="0">
                  <a:pos x="T2" y="T3"/>
                </a:cxn>
                <a:cxn ang="0">
                  <a:pos x="T4" y="T5"/>
                </a:cxn>
                <a:cxn ang="0">
                  <a:pos x="T6" y="T7"/>
                </a:cxn>
                <a:cxn ang="0">
                  <a:pos x="T8" y="T9"/>
                </a:cxn>
                <a:cxn ang="0">
                  <a:pos x="T10" y="T11"/>
                </a:cxn>
              </a:cxnLst>
              <a:rect l="0" t="0" r="r" b="b"/>
              <a:pathLst>
                <a:path w="103" h="443">
                  <a:moveTo>
                    <a:pt x="103" y="0"/>
                  </a:moveTo>
                  <a:cubicBezTo>
                    <a:pt x="82" y="10"/>
                    <a:pt x="61" y="21"/>
                    <a:pt x="41" y="34"/>
                  </a:cubicBezTo>
                  <a:cubicBezTo>
                    <a:pt x="0" y="395"/>
                    <a:pt x="0" y="395"/>
                    <a:pt x="0" y="395"/>
                  </a:cubicBezTo>
                  <a:cubicBezTo>
                    <a:pt x="5" y="400"/>
                    <a:pt x="5" y="400"/>
                    <a:pt x="5" y="400"/>
                  </a:cubicBezTo>
                  <a:cubicBezTo>
                    <a:pt x="22" y="415"/>
                    <a:pt x="40" y="430"/>
                    <a:pt x="59" y="443"/>
                  </a:cubicBezTo>
                  <a:cubicBezTo>
                    <a:pt x="103" y="0"/>
                    <a:pt x="103" y="0"/>
                    <a:pt x="10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9">
              <a:extLst>
                <a:ext uri="{FF2B5EF4-FFF2-40B4-BE49-F238E27FC236}">
                  <a16:creationId xmlns:a16="http://schemas.microsoft.com/office/drawing/2014/main" id="{D70E65A8-0828-402B-A7A5-F25CA2034B1D}"/>
                </a:ext>
              </a:extLst>
            </p:cNvPr>
            <p:cNvSpPr>
              <a:spLocks/>
            </p:cNvSpPr>
            <p:nvPr userDrawn="1"/>
          </p:nvSpPr>
          <p:spPr bwMode="auto">
            <a:xfrm>
              <a:off x="13527097" y="-39688"/>
              <a:ext cx="307975" cy="1589088"/>
            </a:xfrm>
            <a:custGeom>
              <a:avLst/>
              <a:gdLst>
                <a:gd name="T0" fmla="*/ 103 w 103"/>
                <a:gd name="T1" fmla="*/ 0 h 529"/>
                <a:gd name="T2" fmla="*/ 74 w 103"/>
                <a:gd name="T3" fmla="*/ 3 h 529"/>
                <a:gd name="T4" fmla="*/ 44 w 103"/>
                <a:gd name="T5" fmla="*/ 9 h 529"/>
                <a:gd name="T6" fmla="*/ 0 w 103"/>
                <a:gd name="T7" fmla="*/ 510 h 529"/>
                <a:gd name="T8" fmla="*/ 31 w 103"/>
                <a:gd name="T9" fmla="*/ 521 h 529"/>
                <a:gd name="T10" fmla="*/ 63 w 103"/>
                <a:gd name="T11" fmla="*/ 529 h 529"/>
                <a:gd name="T12" fmla="*/ 103 w 103"/>
                <a:gd name="T13" fmla="*/ 0 h 529"/>
              </a:gdLst>
              <a:ahLst/>
              <a:cxnLst>
                <a:cxn ang="0">
                  <a:pos x="T0" y="T1"/>
                </a:cxn>
                <a:cxn ang="0">
                  <a:pos x="T2" y="T3"/>
                </a:cxn>
                <a:cxn ang="0">
                  <a:pos x="T4" y="T5"/>
                </a:cxn>
                <a:cxn ang="0">
                  <a:pos x="T6" y="T7"/>
                </a:cxn>
                <a:cxn ang="0">
                  <a:pos x="T8" y="T9"/>
                </a:cxn>
                <a:cxn ang="0">
                  <a:pos x="T10" y="T11"/>
                </a:cxn>
                <a:cxn ang="0">
                  <a:pos x="T12" y="T13"/>
                </a:cxn>
              </a:cxnLst>
              <a:rect l="0" t="0" r="r" b="b"/>
              <a:pathLst>
                <a:path w="103" h="529">
                  <a:moveTo>
                    <a:pt x="103" y="0"/>
                  </a:moveTo>
                  <a:cubicBezTo>
                    <a:pt x="93" y="0"/>
                    <a:pt x="83" y="1"/>
                    <a:pt x="74" y="3"/>
                  </a:cubicBezTo>
                  <a:cubicBezTo>
                    <a:pt x="64" y="4"/>
                    <a:pt x="54" y="6"/>
                    <a:pt x="44" y="9"/>
                  </a:cubicBezTo>
                  <a:cubicBezTo>
                    <a:pt x="0" y="510"/>
                    <a:pt x="0" y="510"/>
                    <a:pt x="0" y="510"/>
                  </a:cubicBezTo>
                  <a:cubicBezTo>
                    <a:pt x="10" y="514"/>
                    <a:pt x="20" y="518"/>
                    <a:pt x="31" y="521"/>
                  </a:cubicBezTo>
                  <a:cubicBezTo>
                    <a:pt x="41" y="525"/>
                    <a:pt x="52" y="527"/>
                    <a:pt x="63" y="529"/>
                  </a:cubicBezTo>
                  <a:cubicBezTo>
                    <a:pt x="103" y="0"/>
                    <a:pt x="103" y="0"/>
                    <a:pt x="10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0">
              <a:extLst>
                <a:ext uri="{FF2B5EF4-FFF2-40B4-BE49-F238E27FC236}">
                  <a16:creationId xmlns:a16="http://schemas.microsoft.com/office/drawing/2014/main" id="{B7A0C988-3B50-4D2B-8369-C75C967CDA63}"/>
                </a:ext>
              </a:extLst>
            </p:cNvPr>
            <p:cNvSpPr>
              <a:spLocks/>
            </p:cNvSpPr>
            <p:nvPr userDrawn="1"/>
          </p:nvSpPr>
          <p:spPr bwMode="auto">
            <a:xfrm>
              <a:off x="13919210" y="-28576"/>
              <a:ext cx="276225" cy="1592263"/>
            </a:xfrm>
            <a:custGeom>
              <a:avLst/>
              <a:gdLst>
                <a:gd name="T0" fmla="*/ 34 w 92"/>
                <a:gd name="T1" fmla="*/ 0 h 530"/>
                <a:gd name="T2" fmla="*/ 0 w 92"/>
                <a:gd name="T3" fmla="*/ 530 h 530"/>
                <a:gd name="T4" fmla="*/ 64 w 92"/>
                <a:gd name="T5" fmla="*/ 519 h 530"/>
                <a:gd name="T6" fmla="*/ 92 w 92"/>
                <a:gd name="T7" fmla="*/ 19 h 530"/>
                <a:gd name="T8" fmla="*/ 34 w 92"/>
                <a:gd name="T9" fmla="*/ 0 h 530"/>
              </a:gdLst>
              <a:ahLst/>
              <a:cxnLst>
                <a:cxn ang="0">
                  <a:pos x="T0" y="T1"/>
                </a:cxn>
                <a:cxn ang="0">
                  <a:pos x="T2" y="T3"/>
                </a:cxn>
                <a:cxn ang="0">
                  <a:pos x="T4" y="T5"/>
                </a:cxn>
                <a:cxn ang="0">
                  <a:pos x="T6" y="T7"/>
                </a:cxn>
                <a:cxn ang="0">
                  <a:pos x="T8" y="T9"/>
                </a:cxn>
              </a:cxnLst>
              <a:rect l="0" t="0" r="r" b="b"/>
              <a:pathLst>
                <a:path w="92" h="530">
                  <a:moveTo>
                    <a:pt x="34" y="0"/>
                  </a:moveTo>
                  <a:cubicBezTo>
                    <a:pt x="0" y="530"/>
                    <a:pt x="0" y="530"/>
                    <a:pt x="0" y="530"/>
                  </a:cubicBezTo>
                  <a:cubicBezTo>
                    <a:pt x="22" y="528"/>
                    <a:pt x="43" y="525"/>
                    <a:pt x="64" y="519"/>
                  </a:cubicBezTo>
                  <a:cubicBezTo>
                    <a:pt x="92" y="19"/>
                    <a:pt x="92" y="19"/>
                    <a:pt x="92" y="19"/>
                  </a:cubicBezTo>
                  <a:cubicBezTo>
                    <a:pt x="73" y="11"/>
                    <a:pt x="54" y="4"/>
                    <a:pt x="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1">
              <a:extLst>
                <a:ext uri="{FF2B5EF4-FFF2-40B4-BE49-F238E27FC236}">
                  <a16:creationId xmlns:a16="http://schemas.microsoft.com/office/drawing/2014/main" id="{18F59FC5-2EFA-4AE9-AFF9-EE65175E3916}"/>
                </a:ext>
              </a:extLst>
            </p:cNvPr>
            <p:cNvSpPr>
              <a:spLocks/>
            </p:cNvSpPr>
            <p:nvPr userDrawn="1"/>
          </p:nvSpPr>
          <p:spPr bwMode="auto">
            <a:xfrm>
              <a:off x="14319260" y="128587"/>
              <a:ext cx="231775" cy="1322388"/>
            </a:xfrm>
            <a:custGeom>
              <a:avLst/>
              <a:gdLst>
                <a:gd name="T0" fmla="*/ 20 w 77"/>
                <a:gd name="T1" fmla="*/ 0 h 440"/>
                <a:gd name="T2" fmla="*/ 0 w 77"/>
                <a:gd name="T3" fmla="*/ 440 h 440"/>
                <a:gd name="T4" fmla="*/ 56 w 77"/>
                <a:gd name="T5" fmla="*/ 408 h 440"/>
                <a:gd name="T6" fmla="*/ 65 w 77"/>
                <a:gd name="T7" fmla="*/ 401 h 440"/>
                <a:gd name="T8" fmla="*/ 77 w 77"/>
                <a:gd name="T9" fmla="*/ 43 h 440"/>
                <a:gd name="T10" fmla="*/ 49 w 77"/>
                <a:gd name="T11" fmla="*/ 21 h 440"/>
                <a:gd name="T12" fmla="*/ 20 w 77"/>
                <a:gd name="T13" fmla="*/ 0 h 440"/>
              </a:gdLst>
              <a:ahLst/>
              <a:cxnLst>
                <a:cxn ang="0">
                  <a:pos x="T0" y="T1"/>
                </a:cxn>
                <a:cxn ang="0">
                  <a:pos x="T2" y="T3"/>
                </a:cxn>
                <a:cxn ang="0">
                  <a:pos x="T4" y="T5"/>
                </a:cxn>
                <a:cxn ang="0">
                  <a:pos x="T6" y="T7"/>
                </a:cxn>
                <a:cxn ang="0">
                  <a:pos x="T8" y="T9"/>
                </a:cxn>
                <a:cxn ang="0">
                  <a:pos x="T10" y="T11"/>
                </a:cxn>
                <a:cxn ang="0">
                  <a:pos x="T12" y="T13"/>
                </a:cxn>
              </a:cxnLst>
              <a:rect l="0" t="0" r="r" b="b"/>
              <a:pathLst>
                <a:path w="77" h="440">
                  <a:moveTo>
                    <a:pt x="20" y="0"/>
                  </a:moveTo>
                  <a:cubicBezTo>
                    <a:pt x="0" y="440"/>
                    <a:pt x="0" y="440"/>
                    <a:pt x="0" y="440"/>
                  </a:cubicBezTo>
                  <a:cubicBezTo>
                    <a:pt x="20" y="430"/>
                    <a:pt x="38" y="420"/>
                    <a:pt x="56" y="408"/>
                  </a:cubicBezTo>
                  <a:cubicBezTo>
                    <a:pt x="59" y="406"/>
                    <a:pt x="62" y="404"/>
                    <a:pt x="65" y="401"/>
                  </a:cubicBezTo>
                  <a:cubicBezTo>
                    <a:pt x="77" y="43"/>
                    <a:pt x="77" y="43"/>
                    <a:pt x="77" y="43"/>
                  </a:cubicBezTo>
                  <a:cubicBezTo>
                    <a:pt x="68" y="35"/>
                    <a:pt x="59" y="28"/>
                    <a:pt x="49" y="21"/>
                  </a:cubicBezTo>
                  <a:cubicBezTo>
                    <a:pt x="40" y="13"/>
                    <a:pt x="30" y="6"/>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2">
              <a:extLst>
                <a:ext uri="{FF2B5EF4-FFF2-40B4-BE49-F238E27FC236}">
                  <a16:creationId xmlns:a16="http://schemas.microsoft.com/office/drawing/2014/main" id="{1E7B459D-63BE-43B5-B805-5EF643FE1451}"/>
                </a:ext>
              </a:extLst>
            </p:cNvPr>
            <p:cNvSpPr>
              <a:spLocks/>
            </p:cNvSpPr>
            <p:nvPr userDrawn="1"/>
          </p:nvSpPr>
          <p:spPr bwMode="auto">
            <a:xfrm>
              <a:off x="14719310" y="434974"/>
              <a:ext cx="193675" cy="733425"/>
            </a:xfrm>
            <a:custGeom>
              <a:avLst/>
              <a:gdLst>
                <a:gd name="T0" fmla="*/ 6 w 65"/>
                <a:gd name="T1" fmla="*/ 0 h 244"/>
                <a:gd name="T2" fmla="*/ 0 w 65"/>
                <a:gd name="T3" fmla="*/ 244 h 244"/>
                <a:gd name="T4" fmla="*/ 35 w 65"/>
                <a:gd name="T5" fmla="*/ 209 h 244"/>
                <a:gd name="T6" fmla="*/ 64 w 65"/>
                <a:gd name="T7" fmla="*/ 177 h 244"/>
                <a:gd name="T8" fmla="*/ 65 w 65"/>
                <a:gd name="T9" fmla="*/ 70 h 244"/>
                <a:gd name="T10" fmla="*/ 39 w 65"/>
                <a:gd name="T11" fmla="*/ 37 h 244"/>
                <a:gd name="T12" fmla="*/ 6 w 65"/>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65" h="244">
                  <a:moveTo>
                    <a:pt x="6" y="0"/>
                  </a:moveTo>
                  <a:cubicBezTo>
                    <a:pt x="0" y="244"/>
                    <a:pt x="0" y="244"/>
                    <a:pt x="0" y="244"/>
                  </a:cubicBezTo>
                  <a:cubicBezTo>
                    <a:pt x="13" y="232"/>
                    <a:pt x="25" y="220"/>
                    <a:pt x="35" y="209"/>
                  </a:cubicBezTo>
                  <a:cubicBezTo>
                    <a:pt x="46" y="198"/>
                    <a:pt x="55" y="187"/>
                    <a:pt x="64" y="177"/>
                  </a:cubicBezTo>
                  <a:cubicBezTo>
                    <a:pt x="65" y="70"/>
                    <a:pt x="65" y="70"/>
                    <a:pt x="65" y="70"/>
                  </a:cubicBezTo>
                  <a:cubicBezTo>
                    <a:pt x="58" y="60"/>
                    <a:pt x="49" y="49"/>
                    <a:pt x="39" y="37"/>
                  </a:cubicBezTo>
                  <a:cubicBezTo>
                    <a:pt x="29" y="25"/>
                    <a:pt x="18" y="13"/>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56" name="Imagen 55">
            <a:extLst>
              <a:ext uri="{FF2B5EF4-FFF2-40B4-BE49-F238E27FC236}">
                <a16:creationId xmlns:a16="http://schemas.microsoft.com/office/drawing/2014/main" id="{2189F4B6-D90D-478A-88A9-1DA2FE22F9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050" y="-171"/>
            <a:ext cx="12192000" cy="4937760"/>
          </a:xfrm>
          <a:prstGeom prst="rect">
            <a:avLst/>
          </a:prstGeom>
        </p:spPr>
      </p:pic>
      <p:sp>
        <p:nvSpPr>
          <p:cNvPr id="57" name="Rectangle 11">
            <a:extLst>
              <a:ext uri="{FF2B5EF4-FFF2-40B4-BE49-F238E27FC236}">
                <a16:creationId xmlns:a16="http://schemas.microsoft.com/office/drawing/2014/main" id="{CDE0DA6E-4055-4A4A-B3F5-9C2C32AC2DF5}"/>
              </a:ext>
            </a:extLst>
          </p:cNvPr>
          <p:cNvSpPr/>
          <p:nvPr userDrawn="1"/>
        </p:nvSpPr>
        <p:spPr>
          <a:xfrm rot="5400000">
            <a:off x="2655275" y="-2678722"/>
            <a:ext cx="6858004" cy="12215447"/>
          </a:xfrm>
          <a:prstGeom prst="rect">
            <a:avLst/>
          </a:prstGeom>
          <a:gradFill flip="none" rotWithShape="1">
            <a:gsLst>
              <a:gs pos="0">
                <a:srgbClr val="29ABE2"/>
              </a:gs>
              <a:gs pos="38000">
                <a:srgbClr val="10BEB3"/>
              </a:gs>
              <a:gs pos="100000">
                <a:srgbClr val="03C99A">
                  <a:alpha val="83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62" name="Título 1">
            <a:extLst>
              <a:ext uri="{FF2B5EF4-FFF2-40B4-BE49-F238E27FC236}">
                <a16:creationId xmlns:a16="http://schemas.microsoft.com/office/drawing/2014/main" id="{E441B5CD-3325-4C6F-9D60-90DD032AA033}"/>
              </a:ext>
            </a:extLst>
          </p:cNvPr>
          <p:cNvSpPr>
            <a:spLocks noGrp="1"/>
          </p:cNvSpPr>
          <p:nvPr>
            <p:ph type="title" hasCustomPrompt="1"/>
          </p:nvPr>
        </p:nvSpPr>
        <p:spPr>
          <a:xfrm>
            <a:off x="457200" y="1743350"/>
            <a:ext cx="9440067" cy="1107996"/>
          </a:xfrm>
        </p:spPr>
        <p:txBody>
          <a:bodyPr vert="horz" wrap="square" lIns="0" tIns="0" rIns="0" bIns="0" rtlCol="0" anchor="t">
            <a:spAutoFit/>
          </a:bodyPr>
          <a:lstStyle>
            <a:lvl1pPr marL="0" indent="0" algn="l">
              <a:buFont typeface="Arial" panose="020B0604020202020204" pitchFamily="34" charset="0"/>
              <a:buNone/>
              <a:defRPr lang="en-US" sz="8000" dirty="0">
                <a:solidFill>
                  <a:schemeClr val="bg1"/>
                </a:solidFill>
                <a:latin typeface="+mn-lt"/>
              </a:defRPr>
            </a:lvl1pPr>
          </a:lstStyle>
          <a:p>
            <a:pPr marL="0" lvl="0" algn="l"/>
            <a:r>
              <a:rPr lang="es-ES" dirty="0" err="1"/>
              <a:t>Click</a:t>
            </a:r>
            <a:endParaRPr lang="en-US" dirty="0"/>
          </a:p>
        </p:txBody>
      </p:sp>
      <p:sp>
        <p:nvSpPr>
          <p:cNvPr id="63" name="Elipse 62">
            <a:extLst>
              <a:ext uri="{FF2B5EF4-FFF2-40B4-BE49-F238E27FC236}">
                <a16:creationId xmlns:a16="http://schemas.microsoft.com/office/drawing/2014/main" id="{059AD4D2-73A4-4ADB-8B24-5C301F4FCBD8}"/>
              </a:ext>
            </a:extLst>
          </p:cNvPr>
          <p:cNvSpPr/>
          <p:nvPr userDrawn="1"/>
        </p:nvSpPr>
        <p:spPr>
          <a:xfrm>
            <a:off x="177800" y="-685800"/>
            <a:ext cx="444500" cy="431800"/>
          </a:xfrm>
          <a:prstGeom prst="ellipse">
            <a:avLst/>
          </a:prstGeom>
          <a:solidFill>
            <a:srgbClr val="03C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Elipse 63">
            <a:extLst>
              <a:ext uri="{FF2B5EF4-FFF2-40B4-BE49-F238E27FC236}">
                <a16:creationId xmlns:a16="http://schemas.microsoft.com/office/drawing/2014/main" id="{684CDA8A-0302-4F5F-AA16-F8F649082EE7}"/>
              </a:ext>
            </a:extLst>
          </p:cNvPr>
          <p:cNvSpPr/>
          <p:nvPr userDrawn="1"/>
        </p:nvSpPr>
        <p:spPr>
          <a:xfrm>
            <a:off x="3296242" y="-685800"/>
            <a:ext cx="444500" cy="431800"/>
          </a:xfrm>
          <a:prstGeom prst="ellipse">
            <a:avLst/>
          </a:prstGeom>
          <a:solidFill>
            <a:srgbClr val="03E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ángulo: esquinas redondeadas 46">
            <a:extLst>
              <a:ext uri="{FF2B5EF4-FFF2-40B4-BE49-F238E27FC236}">
                <a16:creationId xmlns:a16="http://schemas.microsoft.com/office/drawing/2014/main" id="{E6620F34-4CEB-4FC1-A320-5DF0A3C2F0B5}"/>
              </a:ext>
            </a:extLst>
          </p:cNvPr>
          <p:cNvSpPr/>
          <p:nvPr userDrawn="1"/>
        </p:nvSpPr>
        <p:spPr>
          <a:xfrm flipV="1">
            <a:off x="2883570" y="3988726"/>
            <a:ext cx="1638144" cy="79706"/>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texto 2">
            <a:extLst>
              <a:ext uri="{FF2B5EF4-FFF2-40B4-BE49-F238E27FC236}">
                <a16:creationId xmlns:a16="http://schemas.microsoft.com/office/drawing/2014/main" id="{E35159D6-3396-451D-B696-CD044B012FCB}"/>
              </a:ext>
            </a:extLst>
          </p:cNvPr>
          <p:cNvSpPr>
            <a:spLocks noGrp="1"/>
          </p:cNvSpPr>
          <p:nvPr>
            <p:ph type="body" sz="quarter" idx="10" hasCustomPrompt="1"/>
          </p:nvPr>
        </p:nvSpPr>
        <p:spPr>
          <a:xfrm>
            <a:off x="487362" y="2889289"/>
            <a:ext cx="9409905" cy="1107996"/>
          </a:xfrm>
        </p:spPr>
        <p:txBody>
          <a:bodyPr vert="horz" lIns="0" tIns="0" rIns="0" bIns="0" rtlCol="0" anchor="ctr">
            <a:spAutoFit/>
          </a:bodyPr>
          <a:lstStyle>
            <a:lvl1pPr marL="914400" marR="0" indent="-1143000" algn="l" defTabSz="914400" rtl="0" eaLnBrk="1" fontAlgn="auto" latinLnBrk="0" hangingPunct="1">
              <a:lnSpc>
                <a:spcPct val="90000"/>
              </a:lnSpc>
              <a:spcBef>
                <a:spcPct val="0"/>
              </a:spcBef>
              <a:spcAft>
                <a:spcPts val="0"/>
              </a:spcAft>
              <a:buClrTx/>
              <a:buSzTx/>
              <a:buFont typeface="Arial" panose="020B0604020202020204" pitchFamily="34" charset="0"/>
              <a:buNone/>
              <a:tabLst/>
              <a:defRPr lang="en-US" sz="8000" b="1" dirty="0">
                <a:solidFill>
                  <a:srgbClr val="198AB7"/>
                </a:solidFill>
                <a:latin typeface="Segoe UI" panose="020B0502040204020203" pitchFamily="34" charset="0"/>
                <a:ea typeface="+mj-ea"/>
                <a:cs typeface="Segoe UI" panose="020B0502040204020203" pitchFamily="34" charset="0"/>
              </a:defRPr>
            </a:lvl1pPr>
          </a:lstStyle>
          <a:p>
            <a:pPr marL="914400" marR="0" lvl="0" indent="-1143000" algn="l" defTabSz="914400" rtl="0" eaLnBrk="1" fontAlgn="auto" latinLnBrk="0" hangingPunct="1">
              <a:lnSpc>
                <a:spcPct val="90000"/>
              </a:lnSpc>
              <a:spcBef>
                <a:spcPct val="0"/>
              </a:spcBef>
              <a:spcAft>
                <a:spcPts val="0"/>
              </a:spcAft>
              <a:buClrTx/>
              <a:buSzTx/>
              <a:buFont typeface="Arial" panose="020B0604020202020204" pitchFamily="34" charset="0"/>
              <a:buNone/>
              <a:tabLst/>
              <a:defRPr/>
            </a:pPr>
            <a:r>
              <a:rPr lang="es-ES" dirty="0"/>
              <a:t>Here</a:t>
            </a:r>
            <a:endParaRPr lang="en-US" dirty="0"/>
          </a:p>
        </p:txBody>
      </p:sp>
      <p:sp>
        <p:nvSpPr>
          <p:cNvPr id="55" name="Marcador de texto 2">
            <a:extLst>
              <a:ext uri="{FF2B5EF4-FFF2-40B4-BE49-F238E27FC236}">
                <a16:creationId xmlns:a16="http://schemas.microsoft.com/office/drawing/2014/main" id="{0E5973E2-6378-4EB0-8236-23A5C7E349F5}"/>
              </a:ext>
            </a:extLst>
          </p:cNvPr>
          <p:cNvSpPr>
            <a:spLocks noGrp="1"/>
          </p:cNvSpPr>
          <p:nvPr>
            <p:ph type="body" sz="quarter" idx="11" hasCustomPrompt="1"/>
          </p:nvPr>
        </p:nvSpPr>
        <p:spPr>
          <a:xfrm>
            <a:off x="487362" y="4260850"/>
            <a:ext cx="9409905" cy="360099"/>
          </a:xfrm>
          <a:noFill/>
        </p:spPr>
        <p:txBody>
          <a:bodyPr wrap="square" lIns="0" tIns="0" rIns="0" bIns="0" rtlCol="0">
            <a:spAutoFit/>
          </a:bodyPr>
          <a:lstStyle>
            <a:lvl1pPr marL="0" indent="0" algn="l">
              <a:buFont typeface="Arial" panose="020B0604020202020204" pitchFamily="34" charset="0"/>
              <a:buNone/>
              <a:defRPr lang="en-US" sz="2600" dirty="0">
                <a:solidFill>
                  <a:schemeClr val="bg1"/>
                </a:solidFill>
                <a:latin typeface="Segoe UI" panose="020B0502040204020203" pitchFamily="34" charset="0"/>
                <a:cs typeface="Segoe UI" panose="020B0502040204020203" pitchFamily="34" charset="0"/>
              </a:defRPr>
            </a:lvl1pPr>
          </a:lstStyle>
          <a:p>
            <a:pPr marL="0" lvl="0"/>
            <a:r>
              <a:rPr lang="es-ES" dirty="0" err="1"/>
              <a:t>Click</a:t>
            </a:r>
            <a:r>
              <a:rPr lang="es-ES" dirty="0"/>
              <a:t> Here</a:t>
            </a:r>
            <a:endParaRPr lang="en-US" dirty="0"/>
          </a:p>
        </p:txBody>
      </p:sp>
      <p:sp>
        <p:nvSpPr>
          <p:cNvPr id="43" name="Slide Number Placeholder 5">
            <a:extLst>
              <a:ext uri="{FF2B5EF4-FFF2-40B4-BE49-F238E27FC236}">
                <a16:creationId xmlns:a16="http://schemas.microsoft.com/office/drawing/2014/main" id="{2F3646AF-E532-42F9-8756-7CB59C7CF9F1}"/>
              </a:ext>
            </a:extLst>
          </p:cNvPr>
          <p:cNvSpPr>
            <a:spLocks noGrp="1"/>
          </p:cNvSpPr>
          <p:nvPr>
            <p:ph type="sldNum" sz="quarter" idx="4"/>
          </p:nvPr>
        </p:nvSpPr>
        <p:spPr>
          <a:xfrm>
            <a:off x="11492632" y="6400413"/>
            <a:ext cx="367408" cy="276999"/>
          </a:xfrm>
          <a:prstGeom prst="rect">
            <a:avLst/>
          </a:prstGeom>
        </p:spPr>
        <p:txBody>
          <a:bodyPr wrap="none" anchor="ctr">
            <a:spAutoFit/>
          </a:bodyPr>
          <a:lstStyle>
            <a:lvl1pPr algn="ctr">
              <a:defRPr sz="1200"/>
            </a:lvl1pPr>
          </a:lstStyle>
          <a:p>
            <a:fld id="{B84D2E29-67F4-44D8-B0E3-F54815B4F123}" type="slidenum">
              <a:rPr lang="en-US" smtClean="0"/>
              <a:pPr/>
              <a:t>‹#›</a:t>
            </a:fld>
            <a:endParaRPr lang="en-US" dirty="0"/>
          </a:p>
        </p:txBody>
      </p:sp>
      <p:sp>
        <p:nvSpPr>
          <p:cNvPr id="45" name="Rectángulo 44">
            <a:extLst>
              <a:ext uri="{FF2B5EF4-FFF2-40B4-BE49-F238E27FC236}">
                <a16:creationId xmlns:a16="http://schemas.microsoft.com/office/drawing/2014/main" id="{CB782BA6-E25B-4CEE-B6C9-DCE7263DBB4E}"/>
              </a:ext>
            </a:extLst>
          </p:cNvPr>
          <p:cNvSpPr/>
          <p:nvPr userDrawn="1"/>
        </p:nvSpPr>
        <p:spPr>
          <a:xfrm>
            <a:off x="9748911" y="-562122"/>
            <a:ext cx="2443089"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ALTERNATIVE</a:t>
            </a:r>
            <a:endParaRPr lang="en-US" dirty="0"/>
          </a:p>
        </p:txBody>
      </p:sp>
    </p:spTree>
    <p:extLst>
      <p:ext uri="{BB962C8B-B14F-4D97-AF65-F5344CB8AC3E}">
        <p14:creationId xmlns:p14="http://schemas.microsoft.com/office/powerpoint/2010/main" val="2088851138"/>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pic>
        <p:nvPicPr>
          <p:cNvPr id="3" name="Imagen 8">
            <a:extLst>
              <a:ext uri="{FF2B5EF4-FFF2-40B4-BE49-F238E27FC236}">
                <a16:creationId xmlns:a16="http://schemas.microsoft.com/office/drawing/2014/main" id="{710603C2-D62E-4A50-983A-18755D13679F}"/>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14085" t="14085" r="10615"/>
          <a:stretch/>
        </p:blipFill>
        <p:spPr>
          <a:xfrm>
            <a:off x="0" y="-1"/>
            <a:ext cx="6019800" cy="6858000"/>
          </a:xfrm>
          <a:prstGeom prst="rect">
            <a:avLst/>
          </a:prstGeom>
        </p:spPr>
      </p:pic>
      <p:sp>
        <p:nvSpPr>
          <p:cNvPr id="4" name="Rectangle 11">
            <a:extLst>
              <a:ext uri="{FF2B5EF4-FFF2-40B4-BE49-F238E27FC236}">
                <a16:creationId xmlns:a16="http://schemas.microsoft.com/office/drawing/2014/main" id="{183E62B4-614B-4DFE-87CE-04546D6A4E7F}"/>
              </a:ext>
            </a:extLst>
          </p:cNvPr>
          <p:cNvSpPr/>
          <p:nvPr userDrawn="1"/>
        </p:nvSpPr>
        <p:spPr>
          <a:xfrm>
            <a:off x="1" y="1"/>
            <a:ext cx="6024562" cy="6876660"/>
          </a:xfrm>
          <a:prstGeom prst="round2SameRect">
            <a:avLst>
              <a:gd name="adj1" fmla="val 0"/>
              <a:gd name="adj2" fmla="val 0"/>
            </a:avLst>
          </a:prstGeom>
          <a:gradFill flip="none" rotWithShape="1">
            <a:gsLst>
              <a:gs pos="0">
                <a:srgbClr val="126688"/>
              </a:gs>
              <a:gs pos="88000">
                <a:srgbClr val="28DBD3">
                  <a:alpha val="73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6" name="Conector recto 5">
            <a:extLst>
              <a:ext uri="{FF2B5EF4-FFF2-40B4-BE49-F238E27FC236}">
                <a16:creationId xmlns:a16="http://schemas.microsoft.com/office/drawing/2014/main" id="{DF3C88B1-C4A4-403D-8F3B-9737170DDAE8}"/>
              </a:ext>
            </a:extLst>
          </p:cNvPr>
          <p:cNvCxnSpPr/>
          <p:nvPr userDrawn="1"/>
        </p:nvCxnSpPr>
        <p:spPr>
          <a:xfrm>
            <a:off x="4200846" y="2079845"/>
            <a:ext cx="415149" cy="0"/>
          </a:xfrm>
          <a:prstGeom prst="line">
            <a:avLst/>
          </a:prstGeom>
          <a:ln w="88900">
            <a:solidFill>
              <a:srgbClr val="27FCC9"/>
            </a:solidFill>
          </a:ln>
        </p:spPr>
        <p:style>
          <a:lnRef idx="1">
            <a:schemeClr val="accent1"/>
          </a:lnRef>
          <a:fillRef idx="0">
            <a:schemeClr val="accent1"/>
          </a:fillRef>
          <a:effectRef idx="0">
            <a:schemeClr val="accent1"/>
          </a:effectRef>
          <a:fontRef idx="minor">
            <a:schemeClr val="tx1"/>
          </a:fontRef>
        </p:style>
      </p:cxnSp>
      <p:cxnSp>
        <p:nvCxnSpPr>
          <p:cNvPr id="11" name="Straight Connector 3">
            <a:extLst>
              <a:ext uri="{FF2B5EF4-FFF2-40B4-BE49-F238E27FC236}">
                <a16:creationId xmlns:a16="http://schemas.microsoft.com/office/drawing/2014/main" id="{A290B5EB-CA0E-497E-8C48-25F45527C4DD}"/>
              </a:ext>
            </a:extLst>
          </p:cNvPr>
          <p:cNvCxnSpPr/>
          <p:nvPr userDrawn="1"/>
        </p:nvCxnSpPr>
        <p:spPr>
          <a:xfrm>
            <a:off x="9840122" y="660679"/>
            <a:ext cx="0" cy="113715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7" name="Imagen 26">
            <a:extLst>
              <a:ext uri="{FF2B5EF4-FFF2-40B4-BE49-F238E27FC236}">
                <a16:creationId xmlns:a16="http://schemas.microsoft.com/office/drawing/2014/main" id="{397AC46E-39AB-4625-BC75-9A5A7BEA025A}"/>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50528" t="11088" r="-1"/>
          <a:stretch/>
        </p:blipFill>
        <p:spPr>
          <a:xfrm>
            <a:off x="-26699" y="125260"/>
            <a:ext cx="4936901" cy="6751402"/>
          </a:xfrm>
          <a:prstGeom prst="rect">
            <a:avLst/>
          </a:prstGeom>
        </p:spPr>
      </p:pic>
      <p:sp>
        <p:nvSpPr>
          <p:cNvPr id="30" name="Marcador de texto 29">
            <a:extLst>
              <a:ext uri="{FF2B5EF4-FFF2-40B4-BE49-F238E27FC236}">
                <a16:creationId xmlns:a16="http://schemas.microsoft.com/office/drawing/2014/main" id="{D063A530-75CD-492A-A41E-62F52401A28B}"/>
              </a:ext>
            </a:extLst>
          </p:cNvPr>
          <p:cNvSpPr>
            <a:spLocks noGrp="1"/>
          </p:cNvSpPr>
          <p:nvPr userDrawn="1">
            <p:ph type="body" sz="quarter" idx="10"/>
          </p:nvPr>
        </p:nvSpPr>
        <p:spPr>
          <a:xfrm>
            <a:off x="4178635" y="819918"/>
            <a:ext cx="4936891" cy="914400"/>
          </a:xfrm>
        </p:spPr>
        <p:txBody>
          <a:bodyPr anchor="ctr">
            <a:noAutofit/>
          </a:bodyPr>
          <a:lstStyle>
            <a:lvl1pPr marL="0" indent="0" algn="l" defTabSz="914400" rtl="0" eaLnBrk="1" latinLnBrk="0" hangingPunct="1">
              <a:lnSpc>
                <a:spcPct val="100000"/>
              </a:lnSpc>
              <a:spcBef>
                <a:spcPct val="0"/>
              </a:spcBef>
              <a:buNone/>
              <a:defRPr lang="es-ES" sz="3600" b="1" kern="1200" dirty="0" smtClean="0">
                <a:solidFill>
                  <a:srgbClr val="0E4E68"/>
                </a:solidFill>
                <a:latin typeface="Segoe UI" panose="020B0502040204020203" pitchFamily="34" charset="0"/>
                <a:ea typeface="+mj-ea"/>
                <a:cs typeface="Segoe UI" panose="020B0502040204020203" pitchFamily="34" charset="0"/>
              </a:defRPr>
            </a:lvl1pPr>
            <a:lvl2pPr>
              <a:defRPr sz="800"/>
            </a:lvl2pPr>
            <a:lvl3pPr>
              <a:defRPr sz="800"/>
            </a:lvl3pPr>
            <a:lvl4pPr>
              <a:defRPr sz="800"/>
            </a:lvl4pPr>
            <a:lvl5pPr>
              <a:defRPr sz="800"/>
            </a:lvl5pPr>
          </a:lstStyle>
          <a:p>
            <a:pPr lvl="0"/>
            <a:r>
              <a:rPr lang="es-ES" dirty="0"/>
              <a:t>Haga clic para modificar los estilos</a:t>
            </a:r>
            <a:endParaRPr lang="en-US" dirty="0"/>
          </a:p>
        </p:txBody>
      </p:sp>
      <p:sp>
        <p:nvSpPr>
          <p:cNvPr id="32" name="Marcador de posición de imagen 31">
            <a:extLst>
              <a:ext uri="{FF2B5EF4-FFF2-40B4-BE49-F238E27FC236}">
                <a16:creationId xmlns:a16="http://schemas.microsoft.com/office/drawing/2014/main" id="{7E400ED2-C52D-42E7-946F-F664724D9073}"/>
              </a:ext>
            </a:extLst>
          </p:cNvPr>
          <p:cNvSpPr>
            <a:spLocks noGrp="1"/>
          </p:cNvSpPr>
          <p:nvPr userDrawn="1">
            <p:ph type="pic" sz="quarter" idx="11"/>
          </p:nvPr>
        </p:nvSpPr>
        <p:spPr>
          <a:xfrm>
            <a:off x="10198434" y="819918"/>
            <a:ext cx="1498266" cy="914400"/>
          </a:xfrm>
        </p:spPr>
        <p:txBody>
          <a:bodyPr>
            <a:normAutofit/>
          </a:bodyPr>
          <a:lstStyle>
            <a:lvl1pPr>
              <a:defRPr sz="900"/>
            </a:lvl1pPr>
          </a:lstStyle>
          <a:p>
            <a:endParaRPr lang="en-US" dirty="0"/>
          </a:p>
        </p:txBody>
      </p:sp>
      <p:sp>
        <p:nvSpPr>
          <p:cNvPr id="34" name="Marcador de texto 33">
            <a:extLst>
              <a:ext uri="{FF2B5EF4-FFF2-40B4-BE49-F238E27FC236}">
                <a16:creationId xmlns:a16="http://schemas.microsoft.com/office/drawing/2014/main" id="{33CD56AC-0742-4006-B955-D7C0AEF2D434}"/>
              </a:ext>
            </a:extLst>
          </p:cNvPr>
          <p:cNvSpPr>
            <a:spLocks noGrp="1"/>
          </p:cNvSpPr>
          <p:nvPr userDrawn="1">
            <p:ph type="body" sz="quarter" idx="12"/>
          </p:nvPr>
        </p:nvSpPr>
        <p:spPr>
          <a:xfrm>
            <a:off x="5783263" y="2536124"/>
            <a:ext cx="4865610" cy="548640"/>
          </a:xfrm>
        </p:spPr>
        <p:txBody>
          <a:bodyPr anchor="ctr">
            <a:noAutofit/>
          </a:bodyPr>
          <a:lstStyle>
            <a:lvl1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1pPr>
            <a:lvl2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2pPr>
            <a:lvl3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3pPr>
            <a:lvl4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4pPr>
            <a:lvl5pPr marL="1828800" indent="0">
              <a:buFontTx/>
              <a:buNone/>
              <a:defRPr sz="800"/>
            </a:lvl5pPr>
          </a:lstStyle>
          <a:p>
            <a:pPr lvl="0"/>
            <a:r>
              <a:rPr lang="es-ES" dirty="0"/>
              <a:t>Haga clic para modificar los estilos de texto del patrón</a:t>
            </a:r>
            <a:endParaRPr lang="en-US" dirty="0"/>
          </a:p>
        </p:txBody>
      </p:sp>
      <p:sp>
        <p:nvSpPr>
          <p:cNvPr id="36" name="Marcador de posición de imagen 35">
            <a:extLst>
              <a:ext uri="{FF2B5EF4-FFF2-40B4-BE49-F238E27FC236}">
                <a16:creationId xmlns:a16="http://schemas.microsoft.com/office/drawing/2014/main" id="{B93FBBC9-FBF6-48C1-890A-835199E967D8}"/>
              </a:ext>
            </a:extLst>
          </p:cNvPr>
          <p:cNvSpPr>
            <a:spLocks noGrp="1"/>
          </p:cNvSpPr>
          <p:nvPr userDrawn="1">
            <p:ph type="pic" sz="quarter" idx="13"/>
          </p:nvPr>
        </p:nvSpPr>
        <p:spPr>
          <a:xfrm>
            <a:off x="0" y="18664"/>
            <a:ext cx="6019800" cy="6857997"/>
          </a:xfrm>
        </p:spPr>
        <p:txBody>
          <a:bodyPr/>
          <a:lstStyle/>
          <a:p>
            <a:endParaRPr lang="en-US" dirty="0"/>
          </a:p>
        </p:txBody>
      </p:sp>
      <p:sp>
        <p:nvSpPr>
          <p:cNvPr id="38" name="Marcador de texto 37">
            <a:extLst>
              <a:ext uri="{FF2B5EF4-FFF2-40B4-BE49-F238E27FC236}">
                <a16:creationId xmlns:a16="http://schemas.microsoft.com/office/drawing/2014/main" id="{9FDD1A49-CE67-4989-8ECE-AB2CCDFDB4D1}"/>
              </a:ext>
            </a:extLst>
          </p:cNvPr>
          <p:cNvSpPr>
            <a:spLocks noGrp="1"/>
          </p:cNvSpPr>
          <p:nvPr userDrawn="1">
            <p:ph type="body" sz="quarter" idx="14"/>
          </p:nvPr>
        </p:nvSpPr>
        <p:spPr>
          <a:xfrm>
            <a:off x="5778500" y="3988843"/>
            <a:ext cx="4865610" cy="548640"/>
          </a:xfrm>
        </p:spPr>
        <p:txBody>
          <a:bodyPr anchor="ctr">
            <a:noAutofit/>
          </a:bodyPr>
          <a:lstStyle>
            <a:lvl1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1pPr>
            <a:lvl2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2pPr>
            <a:lvl3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3pPr>
            <a:lvl4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4pPr>
            <a:lvl5pPr marL="0" indent="0" algn="l" defTabSz="914400" rtl="0" eaLnBrk="1" latinLnBrk="0" hangingPunct="1">
              <a:buFontTx/>
              <a:buNone/>
              <a:defRPr lang="en-US" sz="1600" kern="1200" dirty="0">
                <a:solidFill>
                  <a:schemeClr val="bg1"/>
                </a:solidFill>
                <a:latin typeface="Segoe UI" panose="020B0502040204020203" pitchFamily="34" charset="0"/>
                <a:ea typeface="+mn-ea"/>
                <a:cs typeface="Segoe UI" panose="020B0502040204020203" pitchFamily="34" charset="0"/>
              </a:defRPr>
            </a:lvl5pPr>
          </a:lstStyle>
          <a:p>
            <a:pPr lvl="0"/>
            <a:r>
              <a:rPr lang="es-ES" dirty="0"/>
              <a:t>Haga clic para modificar los estilos de texto del patrón</a:t>
            </a:r>
            <a:endParaRPr lang="en-US" dirty="0"/>
          </a:p>
        </p:txBody>
      </p:sp>
      <p:sp>
        <p:nvSpPr>
          <p:cNvPr id="40" name="Marcador de texto 39">
            <a:extLst>
              <a:ext uri="{FF2B5EF4-FFF2-40B4-BE49-F238E27FC236}">
                <a16:creationId xmlns:a16="http://schemas.microsoft.com/office/drawing/2014/main" id="{E50CC260-5E3A-4CC9-ADE4-A175283CBC95}"/>
              </a:ext>
            </a:extLst>
          </p:cNvPr>
          <p:cNvSpPr>
            <a:spLocks noGrp="1"/>
          </p:cNvSpPr>
          <p:nvPr userDrawn="1">
            <p:ph type="body" sz="quarter" idx="15"/>
          </p:nvPr>
        </p:nvSpPr>
        <p:spPr>
          <a:xfrm>
            <a:off x="5776119" y="5441562"/>
            <a:ext cx="4865610" cy="548640"/>
          </a:xfrm>
        </p:spPr>
        <p:txBody>
          <a:bodyPr anchor="ctr">
            <a:noAutofit/>
          </a:bodyPr>
          <a:lstStyle>
            <a:lvl1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1pPr>
            <a:lvl2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2pPr>
            <a:lvl3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3pPr>
            <a:lvl4pPr marL="0" indent="0" algn="l" defTabSz="914400" rtl="0" eaLnBrk="1" latinLnBrk="0" hangingPunct="1">
              <a:buFontTx/>
              <a:buNone/>
              <a:defRPr lang="es-ES" sz="1600" kern="1200" dirty="0" smtClean="0">
                <a:solidFill>
                  <a:schemeClr val="bg1"/>
                </a:solidFill>
                <a:latin typeface="Segoe UI" panose="020B0502040204020203" pitchFamily="34" charset="0"/>
                <a:ea typeface="+mn-ea"/>
                <a:cs typeface="Segoe UI" panose="020B0502040204020203" pitchFamily="34" charset="0"/>
              </a:defRPr>
            </a:lvl4pPr>
            <a:lvl5pPr marL="0" indent="0" algn="l" defTabSz="914400" rtl="0" eaLnBrk="1" latinLnBrk="0" hangingPunct="1">
              <a:buFontTx/>
              <a:buNone/>
              <a:defRPr lang="en-US" sz="1600" kern="1200" dirty="0">
                <a:solidFill>
                  <a:schemeClr val="bg1"/>
                </a:solidFill>
                <a:latin typeface="Segoe UI" panose="020B0502040204020203" pitchFamily="34" charset="0"/>
                <a:ea typeface="+mn-ea"/>
                <a:cs typeface="Segoe UI" panose="020B0502040204020203" pitchFamily="34" charset="0"/>
              </a:defRPr>
            </a:lvl5pPr>
          </a:lstStyle>
          <a:p>
            <a:pPr lvl="0"/>
            <a:r>
              <a:rPr lang="es-ES" dirty="0"/>
              <a:t>Haga clic para modificar los estilos de texto del patrón</a:t>
            </a:r>
            <a:endParaRPr lang="en-US" dirty="0"/>
          </a:p>
        </p:txBody>
      </p:sp>
    </p:spTree>
    <p:extLst>
      <p:ext uri="{BB962C8B-B14F-4D97-AF65-F5344CB8AC3E}">
        <p14:creationId xmlns:p14="http://schemas.microsoft.com/office/powerpoint/2010/main" val="29909548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16AEADAB-2CE4-4FC4-86F7-31E83564F1BC}"/>
              </a:ext>
            </a:extLst>
          </p:cNvPr>
          <p:cNvSpPr>
            <a:spLocks noGrp="1"/>
          </p:cNvSpPr>
          <p:nvPr>
            <p:ph type="dt" sz="half" idx="10"/>
          </p:nvPr>
        </p:nvSpPr>
        <p:spPr>
          <a:xfrm>
            <a:off x="838200" y="6356350"/>
            <a:ext cx="2743200" cy="365125"/>
          </a:xfrm>
          <a:prstGeom prst="rect">
            <a:avLst/>
          </a:prstGeom>
        </p:spPr>
        <p:txBody>
          <a:bodyPr/>
          <a:lstStyle/>
          <a:p>
            <a:fld id="{A083609C-38F1-4E8A-8674-A7C038E218CF}" type="datetimeFigureOut">
              <a:rPr lang="en-US" smtClean="0"/>
              <a:t>4/13/2024</a:t>
            </a:fld>
            <a:endParaRPr lang="en-US"/>
          </a:p>
        </p:txBody>
      </p:sp>
      <p:sp>
        <p:nvSpPr>
          <p:cNvPr id="3" name="Marcador de pie de página 2">
            <a:extLst>
              <a:ext uri="{FF2B5EF4-FFF2-40B4-BE49-F238E27FC236}">
                <a16:creationId xmlns:a16="http://schemas.microsoft.com/office/drawing/2014/main" id="{2B9FEE26-7141-45F6-A857-D437DAFDA8F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Marcador de número de diapositiva 3">
            <a:extLst>
              <a:ext uri="{FF2B5EF4-FFF2-40B4-BE49-F238E27FC236}">
                <a16:creationId xmlns:a16="http://schemas.microsoft.com/office/drawing/2014/main" id="{B0ECD18C-7EDC-4589-BDA1-2923ECE2D95E}"/>
              </a:ext>
            </a:extLst>
          </p:cNvPr>
          <p:cNvSpPr>
            <a:spLocks noGrp="1"/>
          </p:cNvSpPr>
          <p:nvPr>
            <p:ph type="sldNum" sz="quarter" idx="12"/>
          </p:nvPr>
        </p:nvSpPr>
        <p:spPr>
          <a:xfrm>
            <a:off x="8610600" y="6356350"/>
            <a:ext cx="2743200" cy="365125"/>
          </a:xfrm>
          <a:prstGeom prst="rect">
            <a:avLst/>
          </a:prstGeom>
        </p:spPr>
        <p:txBody>
          <a:bodyPr/>
          <a:lstStyle/>
          <a:p>
            <a:fld id="{564EA1BC-EF64-42BE-86C7-55D24477E8F9}" type="slidenum">
              <a:rPr lang="en-US" smtClean="0"/>
              <a:t>‹#›</a:t>
            </a:fld>
            <a:endParaRPr lang="en-US"/>
          </a:p>
        </p:txBody>
      </p:sp>
      <p:sp>
        <p:nvSpPr>
          <p:cNvPr id="35" name="CuadroTexto 34">
            <a:extLst>
              <a:ext uri="{FF2B5EF4-FFF2-40B4-BE49-F238E27FC236}">
                <a16:creationId xmlns:a16="http://schemas.microsoft.com/office/drawing/2014/main" id="{47D9D6F9-8E7F-48AE-AADF-5C3DE157254A}"/>
              </a:ext>
            </a:extLst>
          </p:cNvPr>
          <p:cNvSpPr txBox="1"/>
          <p:nvPr userDrawn="1"/>
        </p:nvSpPr>
        <p:spPr>
          <a:xfrm>
            <a:off x="8153400" y="3625259"/>
            <a:ext cx="3639123" cy="1569660"/>
          </a:xfrm>
          <a:prstGeom prst="rect">
            <a:avLst/>
          </a:prstGeom>
          <a:noFill/>
        </p:spPr>
        <p:txBody>
          <a:bodyPr wrap="square" lIns="0" tIns="0" rIns="0" rtlCol="0" anchor="ctr">
            <a:spAutoFit/>
          </a:bodyPr>
          <a:lstStyle/>
          <a:p>
            <a:pPr algn="l"/>
            <a:r>
              <a:rPr lang="es-ES" sz="9600" b="1" dirty="0" err="1">
                <a:solidFill>
                  <a:schemeClr val="bg1"/>
                </a:solidFill>
                <a:latin typeface="Segoe UI" panose="020B0502040204020203" pitchFamily="34" charset="0"/>
                <a:cs typeface="Segoe UI" panose="020B0502040204020203" pitchFamily="34" charset="0"/>
              </a:rPr>
              <a:t>Thank</a:t>
            </a:r>
            <a:endParaRPr lang="es-ES" sz="9600" b="1" dirty="0">
              <a:solidFill>
                <a:schemeClr val="bg1"/>
              </a:solidFill>
              <a:latin typeface="Segoe UI" panose="020B0502040204020203" pitchFamily="34" charset="0"/>
              <a:cs typeface="Segoe UI" panose="020B0502040204020203" pitchFamily="34" charset="0"/>
            </a:endParaRPr>
          </a:p>
        </p:txBody>
      </p:sp>
      <p:sp>
        <p:nvSpPr>
          <p:cNvPr id="41" name="Rectángulo: esquinas redondeadas 40">
            <a:extLst>
              <a:ext uri="{FF2B5EF4-FFF2-40B4-BE49-F238E27FC236}">
                <a16:creationId xmlns:a16="http://schemas.microsoft.com/office/drawing/2014/main" id="{A7951885-68E4-4A07-A2E7-244DD752A0BD}"/>
              </a:ext>
            </a:extLst>
          </p:cNvPr>
          <p:cNvSpPr/>
          <p:nvPr userDrawn="1"/>
        </p:nvSpPr>
        <p:spPr>
          <a:xfrm flipV="1">
            <a:off x="8057577" y="5218770"/>
            <a:ext cx="997214" cy="45719"/>
          </a:xfrm>
          <a:prstGeom prst="roundRect">
            <a:avLst/>
          </a:prstGeom>
          <a:solidFill>
            <a:srgbClr val="27FC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ángulo 35">
            <a:extLst>
              <a:ext uri="{FF2B5EF4-FFF2-40B4-BE49-F238E27FC236}">
                <a16:creationId xmlns:a16="http://schemas.microsoft.com/office/drawing/2014/main" id="{FD19B847-85B4-4505-8840-AE3D1B8C98CA}"/>
              </a:ext>
            </a:extLst>
          </p:cNvPr>
          <p:cNvSpPr/>
          <p:nvPr userDrawn="1"/>
        </p:nvSpPr>
        <p:spPr>
          <a:xfrm>
            <a:off x="9166300" y="4885666"/>
            <a:ext cx="2641910" cy="1523494"/>
          </a:xfrm>
          <a:prstGeom prst="rect">
            <a:avLst/>
          </a:prstGeom>
        </p:spPr>
        <p:txBody>
          <a:bodyPr wrap="square" lIns="0" tIns="0" rIns="0">
            <a:spAutoFit/>
          </a:bodyPr>
          <a:lstStyle/>
          <a:p>
            <a:pPr algn="l"/>
            <a:r>
              <a:rPr lang="es-ES" sz="9600" b="1" dirty="0" err="1">
                <a:solidFill>
                  <a:schemeClr val="bg1"/>
                </a:solidFill>
                <a:latin typeface="Segoe UI" panose="020B0502040204020203" pitchFamily="34" charset="0"/>
                <a:cs typeface="Segoe UI" panose="020B0502040204020203" pitchFamily="34" charset="0"/>
              </a:rPr>
              <a:t>You</a:t>
            </a:r>
            <a:r>
              <a:rPr lang="es-ES" sz="9600" b="1" dirty="0">
                <a:solidFill>
                  <a:schemeClr val="bg1"/>
                </a:solidFill>
                <a:latin typeface="Segoe UI" panose="020B0502040204020203" pitchFamily="34" charset="0"/>
                <a:cs typeface="Segoe UI" panose="020B0502040204020203" pitchFamily="34" charset="0"/>
              </a:rPr>
              <a:t>!</a:t>
            </a:r>
            <a:endParaRPr lang="en-US" sz="9600" b="1"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490496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Diapositiva de título">
    <p:spTree>
      <p:nvGrpSpPr>
        <p:cNvPr id="1" name=""/>
        <p:cNvGrpSpPr/>
        <p:nvPr/>
      </p:nvGrpSpPr>
      <p:grpSpPr>
        <a:xfrm>
          <a:off x="0" y="0"/>
          <a:ext cx="0" cy="0"/>
          <a:chOff x="0" y="0"/>
          <a:chExt cx="0" cy="0"/>
        </a:xfrm>
      </p:grpSpPr>
      <p:pic>
        <p:nvPicPr>
          <p:cNvPr id="45" name="Imagen 39">
            <a:extLst>
              <a:ext uri="{FF2B5EF4-FFF2-40B4-BE49-F238E27FC236}">
                <a16:creationId xmlns:a16="http://schemas.microsoft.com/office/drawing/2014/main" id="{BADE82FD-421D-477D-A1AA-2F298567601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3156" b="12483"/>
          <a:stretch/>
        </p:blipFill>
        <p:spPr>
          <a:xfrm>
            <a:off x="0" y="-1"/>
            <a:ext cx="12201484" cy="6858001"/>
          </a:xfrm>
          <a:prstGeom prst="rect">
            <a:avLst/>
          </a:prstGeom>
        </p:spPr>
      </p:pic>
      <p:sp>
        <p:nvSpPr>
          <p:cNvPr id="49" name="Rectangle 48"/>
          <p:cNvSpPr/>
          <p:nvPr userDrawn="1"/>
        </p:nvSpPr>
        <p:spPr>
          <a:xfrm>
            <a:off x="0" y="1"/>
            <a:ext cx="12192000" cy="6858000"/>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Marcador de posición de imagen 3">
            <a:extLst>
              <a:ext uri="{FF2B5EF4-FFF2-40B4-BE49-F238E27FC236}">
                <a16:creationId xmlns:a16="http://schemas.microsoft.com/office/drawing/2014/main" id="{C1744E6E-C1E3-4F2C-8041-B7E362875712}"/>
              </a:ext>
            </a:extLst>
          </p:cNvPr>
          <p:cNvSpPr>
            <a:spLocks noGrp="1"/>
          </p:cNvSpPr>
          <p:nvPr>
            <p:ph type="pic" sz="quarter" idx="10"/>
          </p:nvPr>
        </p:nvSpPr>
        <p:spPr>
          <a:xfrm>
            <a:off x="0" y="15112"/>
            <a:ext cx="12201484" cy="6857999"/>
          </a:xfrm>
        </p:spPr>
        <p:txBody>
          <a:bodyPr/>
          <a:lstStyle/>
          <a:p>
            <a:endParaRPr lang="en-US" dirty="0"/>
          </a:p>
        </p:txBody>
      </p:sp>
      <p:sp>
        <p:nvSpPr>
          <p:cNvPr id="47" name="Rectangle 11">
            <a:extLst>
              <a:ext uri="{FF2B5EF4-FFF2-40B4-BE49-F238E27FC236}">
                <a16:creationId xmlns:a16="http://schemas.microsoft.com/office/drawing/2014/main" id="{68242A3B-D6C4-47AB-AC62-5CBBC7FAEC11}"/>
              </a:ext>
            </a:extLst>
          </p:cNvPr>
          <p:cNvSpPr/>
          <p:nvPr userDrawn="1"/>
        </p:nvSpPr>
        <p:spPr>
          <a:xfrm rot="5400000">
            <a:off x="4680783" y="-1348500"/>
            <a:ext cx="2839917" cy="12201484"/>
          </a:xfrm>
          <a:prstGeom prst="rect">
            <a:avLst/>
          </a:prstGeom>
          <a:gradFill flip="none" rotWithShape="1">
            <a:gsLst>
              <a:gs pos="0">
                <a:srgbClr val="198AB7"/>
              </a:gs>
              <a:gs pos="100000">
                <a:srgbClr val="03C99A"/>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 name="Rectangle 1"/>
          <p:cNvSpPr/>
          <p:nvPr userDrawn="1"/>
        </p:nvSpPr>
        <p:spPr>
          <a:xfrm>
            <a:off x="1" y="0"/>
            <a:ext cx="6386732" cy="6858000"/>
          </a:xfrm>
          <a:prstGeom prst="rect">
            <a:avLst/>
          </a:prstGeom>
          <a:solidFill>
            <a:srgbClr val="0E4E68">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3">
            <a:extLst>
              <a:ext uri="{FF2B5EF4-FFF2-40B4-BE49-F238E27FC236}">
                <a16:creationId xmlns:a16="http://schemas.microsoft.com/office/drawing/2014/main" id="{114F105F-A5EF-4B80-95FA-013271531428}"/>
              </a:ext>
            </a:extLst>
          </p:cNvPr>
          <p:cNvSpPr/>
          <p:nvPr userDrawn="1"/>
        </p:nvSpPr>
        <p:spPr>
          <a:xfrm rot="5400000">
            <a:off x="2092952" y="2027592"/>
            <a:ext cx="498637" cy="4684542"/>
          </a:xfrm>
          <a:prstGeom prst="round2SameRect">
            <a:avLst>
              <a:gd name="adj1" fmla="val 50000"/>
              <a:gd name="adj2" fmla="val 0"/>
            </a:avLst>
          </a:prstGeom>
          <a:solidFill>
            <a:srgbClr val="03C99A"/>
          </a:solidFill>
          <a:ln>
            <a:noFill/>
          </a:ln>
          <a:effectLst>
            <a:outerShdw blurRad="50800" dist="25400" dir="2700000" algn="ctr"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lIns="0" tIns="0" rIns="0" bIns="914400" rtlCol="0" anchor="ctr"/>
          <a:lstStyle/>
          <a:p>
            <a:pPr>
              <a:lnSpc>
                <a:spcPct val="100000"/>
              </a:lnSpc>
            </a:pPr>
            <a:endParaRPr lang="en-US" sz="1400" dirty="0">
              <a:solidFill>
                <a:schemeClr val="bg1"/>
              </a:solidFill>
            </a:endParaRPr>
          </a:p>
        </p:txBody>
      </p:sp>
      <p:sp>
        <p:nvSpPr>
          <p:cNvPr id="9" name="Rounded Rectangle 4">
            <a:extLst>
              <a:ext uri="{FF2B5EF4-FFF2-40B4-BE49-F238E27FC236}">
                <a16:creationId xmlns:a16="http://schemas.microsoft.com/office/drawing/2014/main" id="{644FD5BC-67B2-4C0D-8049-F90F4BE41C57}"/>
              </a:ext>
            </a:extLst>
          </p:cNvPr>
          <p:cNvSpPr/>
          <p:nvPr userDrawn="1"/>
        </p:nvSpPr>
        <p:spPr>
          <a:xfrm rot="5400000">
            <a:off x="2092952" y="3146081"/>
            <a:ext cx="498637" cy="4684542"/>
          </a:xfrm>
          <a:prstGeom prst="round2SameRect">
            <a:avLst>
              <a:gd name="adj1" fmla="val 50000"/>
              <a:gd name="adj2" fmla="val 0"/>
            </a:avLst>
          </a:prstGeom>
          <a:solidFill>
            <a:srgbClr val="03C99A"/>
          </a:solidFill>
          <a:ln>
            <a:noFill/>
          </a:ln>
          <a:effectLst>
            <a:outerShdw blurRad="50800" dist="25400" dir="2700000" algn="ctr"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lIns="0" tIns="0" rIns="0" bIns="914400" rtlCol="0" anchor="ctr"/>
          <a:lstStyle/>
          <a:p>
            <a:pPr>
              <a:lnSpc>
                <a:spcPct val="100000"/>
              </a:lnSpc>
            </a:pPr>
            <a:endParaRPr lang="en-US" sz="1400" dirty="0">
              <a:solidFill>
                <a:schemeClr val="bg1"/>
              </a:solidFill>
            </a:endParaRPr>
          </a:p>
        </p:txBody>
      </p:sp>
      <p:cxnSp>
        <p:nvCxnSpPr>
          <p:cNvPr id="10" name="Conector recto 11">
            <a:extLst>
              <a:ext uri="{FF2B5EF4-FFF2-40B4-BE49-F238E27FC236}">
                <a16:creationId xmlns:a16="http://schemas.microsoft.com/office/drawing/2014/main" id="{D8412C04-B77C-4373-9AD2-DCF57B6CE929}"/>
              </a:ext>
            </a:extLst>
          </p:cNvPr>
          <p:cNvCxnSpPr/>
          <p:nvPr userDrawn="1"/>
        </p:nvCxnSpPr>
        <p:spPr>
          <a:xfrm>
            <a:off x="11092100" y="5580310"/>
            <a:ext cx="415149" cy="0"/>
          </a:xfrm>
          <a:prstGeom prst="line">
            <a:avLst/>
          </a:prstGeom>
          <a:ln w="88900">
            <a:solidFill>
              <a:srgbClr val="27FCC9"/>
            </a:solidFill>
          </a:ln>
        </p:spPr>
        <p:style>
          <a:lnRef idx="1">
            <a:schemeClr val="accent1"/>
          </a:lnRef>
          <a:fillRef idx="0">
            <a:schemeClr val="accent1"/>
          </a:fillRef>
          <a:effectRef idx="0">
            <a:schemeClr val="accent1"/>
          </a:effectRef>
          <a:fontRef idx="minor">
            <a:schemeClr val="tx1"/>
          </a:fontRef>
        </p:style>
      </p:cxnSp>
      <p:sp>
        <p:nvSpPr>
          <p:cNvPr id="11" name="Rounded Rectangle 2">
            <a:extLst>
              <a:ext uri="{FF2B5EF4-FFF2-40B4-BE49-F238E27FC236}">
                <a16:creationId xmlns:a16="http://schemas.microsoft.com/office/drawing/2014/main" id="{FB515AFC-473E-4B33-946F-CF4C43906076}"/>
              </a:ext>
            </a:extLst>
          </p:cNvPr>
          <p:cNvSpPr/>
          <p:nvPr userDrawn="1"/>
        </p:nvSpPr>
        <p:spPr>
          <a:xfrm rot="5400000">
            <a:off x="2092952" y="909103"/>
            <a:ext cx="498637" cy="4684542"/>
          </a:xfrm>
          <a:prstGeom prst="round2SameRect">
            <a:avLst>
              <a:gd name="adj1" fmla="val 50000"/>
              <a:gd name="adj2" fmla="val 0"/>
            </a:avLst>
          </a:prstGeom>
          <a:solidFill>
            <a:srgbClr val="03C99A"/>
          </a:solidFill>
          <a:ln>
            <a:noFill/>
          </a:ln>
          <a:effectLst>
            <a:outerShdw blurRad="50800" dist="25400" dir="2700000" algn="ctr"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lIns="0" tIns="0" rIns="0" bIns="914400" rtlCol="0" anchor="ctr"/>
          <a:lstStyle/>
          <a:p>
            <a:pPr>
              <a:lnSpc>
                <a:spcPct val="100000"/>
              </a:lnSpc>
            </a:pPr>
            <a:endParaRPr lang="en-US" sz="1400" dirty="0">
              <a:solidFill>
                <a:schemeClr val="bg1"/>
              </a:solidFill>
            </a:endParaRPr>
          </a:p>
        </p:txBody>
      </p:sp>
      <p:sp>
        <p:nvSpPr>
          <p:cNvPr id="24" name="Marcador de texto 23">
            <a:extLst>
              <a:ext uri="{FF2B5EF4-FFF2-40B4-BE49-F238E27FC236}">
                <a16:creationId xmlns:a16="http://schemas.microsoft.com/office/drawing/2014/main" id="{BAFC41F4-6E5C-4D08-8F21-D4AACC2FD418}"/>
              </a:ext>
            </a:extLst>
          </p:cNvPr>
          <p:cNvSpPr>
            <a:spLocks noGrp="1"/>
          </p:cNvSpPr>
          <p:nvPr>
            <p:ph type="body" sz="quarter" idx="14"/>
          </p:nvPr>
        </p:nvSpPr>
        <p:spPr>
          <a:xfrm>
            <a:off x="1086499" y="3088572"/>
            <a:ext cx="3256901" cy="330201"/>
          </a:xfrm>
        </p:spPr>
        <p:txBody>
          <a:bodyPr anchor="ctr">
            <a:noAutofit/>
          </a:bodyPr>
          <a:lstStyle>
            <a:lvl1pPr marL="0" indent="0" algn="l" defTabSz="914400" rtl="0" eaLnBrk="1" latinLnBrk="0" hangingPunct="1">
              <a:lnSpc>
                <a:spcPct val="100000"/>
              </a:lnSpc>
              <a:buNone/>
              <a:defRPr lang="es-ES" sz="1400" kern="1200" dirty="0" smtClean="0">
                <a:solidFill>
                  <a:schemeClr val="bg1"/>
                </a:solidFill>
                <a:latin typeface="+mn-lt"/>
                <a:ea typeface="+mn-ea"/>
                <a:cs typeface="+mn-cs"/>
              </a:defRPr>
            </a:lvl1pPr>
            <a:lvl2pPr marL="0" indent="0" algn="l" defTabSz="914400" rtl="0" eaLnBrk="1" latinLnBrk="0" hangingPunct="1">
              <a:lnSpc>
                <a:spcPct val="100000"/>
              </a:lnSpc>
              <a:buNone/>
              <a:defRPr lang="es-ES" sz="1400" kern="1200" dirty="0" smtClean="0">
                <a:solidFill>
                  <a:schemeClr val="bg1"/>
                </a:solidFill>
                <a:latin typeface="+mn-lt"/>
                <a:ea typeface="+mn-ea"/>
                <a:cs typeface="+mn-cs"/>
              </a:defRPr>
            </a:lvl2pPr>
            <a:lvl3pPr marL="0" indent="0" algn="l" defTabSz="914400" rtl="0" eaLnBrk="1" latinLnBrk="0" hangingPunct="1">
              <a:lnSpc>
                <a:spcPct val="100000"/>
              </a:lnSpc>
              <a:buNone/>
              <a:defRPr lang="es-ES" sz="1400" kern="1200" dirty="0" smtClean="0">
                <a:solidFill>
                  <a:schemeClr val="bg1"/>
                </a:solidFill>
                <a:latin typeface="+mn-lt"/>
                <a:ea typeface="+mn-ea"/>
                <a:cs typeface="+mn-cs"/>
              </a:defRPr>
            </a:lvl3pPr>
            <a:lvl4pPr marL="0" indent="0" algn="l" defTabSz="914400" rtl="0" eaLnBrk="1" latinLnBrk="0" hangingPunct="1">
              <a:lnSpc>
                <a:spcPct val="100000"/>
              </a:lnSpc>
              <a:buNone/>
              <a:defRPr lang="es-ES" sz="1400" kern="1200" dirty="0" smtClean="0">
                <a:solidFill>
                  <a:schemeClr val="bg1"/>
                </a:solidFill>
                <a:latin typeface="+mn-lt"/>
                <a:ea typeface="+mn-ea"/>
                <a:cs typeface="+mn-cs"/>
              </a:defRPr>
            </a:lvl4pPr>
            <a:lvl5pPr marL="1828800" indent="0">
              <a:buNone/>
              <a:defRPr sz="800"/>
            </a:lvl5pPr>
          </a:lstStyle>
          <a:p>
            <a:pPr lvl="0"/>
            <a:r>
              <a:rPr lang="es-ES" dirty="0"/>
              <a:t>Haga clic para modificar los estilos </a:t>
            </a:r>
            <a:endParaRPr lang="en-US" dirty="0"/>
          </a:p>
        </p:txBody>
      </p:sp>
      <p:sp>
        <p:nvSpPr>
          <p:cNvPr id="26" name="Marcador de texto 25">
            <a:extLst>
              <a:ext uri="{FF2B5EF4-FFF2-40B4-BE49-F238E27FC236}">
                <a16:creationId xmlns:a16="http://schemas.microsoft.com/office/drawing/2014/main" id="{3E6C24BA-634D-47B6-A814-7852B051F729}"/>
              </a:ext>
            </a:extLst>
          </p:cNvPr>
          <p:cNvSpPr>
            <a:spLocks noGrp="1"/>
          </p:cNvSpPr>
          <p:nvPr>
            <p:ph type="body" sz="quarter" idx="15"/>
          </p:nvPr>
        </p:nvSpPr>
        <p:spPr>
          <a:xfrm>
            <a:off x="1124599" y="5335951"/>
            <a:ext cx="3256901" cy="330201"/>
          </a:xfrm>
        </p:spPr>
        <p:txBody>
          <a:bodyPr anchor="ctr">
            <a:noAutofit/>
          </a:bodyPr>
          <a:lstStyle>
            <a:lvl1pPr marL="0" indent="0" algn="l" defTabSz="914400" rtl="0" eaLnBrk="1" latinLnBrk="0" hangingPunct="1">
              <a:lnSpc>
                <a:spcPct val="100000"/>
              </a:lnSpc>
              <a:buNone/>
              <a:defRPr lang="es-ES" sz="1400" kern="1200" dirty="0" smtClean="0">
                <a:solidFill>
                  <a:schemeClr val="bg1"/>
                </a:solidFill>
                <a:latin typeface="+mn-lt"/>
                <a:ea typeface="+mn-ea"/>
                <a:cs typeface="+mn-cs"/>
              </a:defRPr>
            </a:lvl1pPr>
            <a:lvl2pPr marL="0" indent="0" algn="l" defTabSz="914400" rtl="0" eaLnBrk="1" latinLnBrk="0" hangingPunct="1">
              <a:lnSpc>
                <a:spcPct val="100000"/>
              </a:lnSpc>
              <a:buNone/>
              <a:defRPr lang="es-ES" sz="1400" kern="1200" dirty="0" smtClean="0">
                <a:solidFill>
                  <a:schemeClr val="bg1"/>
                </a:solidFill>
                <a:latin typeface="+mn-lt"/>
                <a:ea typeface="+mn-ea"/>
                <a:cs typeface="+mn-cs"/>
              </a:defRPr>
            </a:lvl2pPr>
            <a:lvl3pPr marL="0" indent="0" algn="l" defTabSz="914400" rtl="0" eaLnBrk="1" latinLnBrk="0" hangingPunct="1">
              <a:lnSpc>
                <a:spcPct val="100000"/>
              </a:lnSpc>
              <a:buNone/>
              <a:defRPr lang="es-ES" sz="1400" kern="1200" dirty="0" smtClean="0">
                <a:solidFill>
                  <a:schemeClr val="bg1"/>
                </a:solidFill>
                <a:latin typeface="+mn-lt"/>
                <a:ea typeface="+mn-ea"/>
                <a:cs typeface="+mn-cs"/>
              </a:defRPr>
            </a:lvl3pPr>
            <a:lvl4pPr marL="0" indent="0" algn="l" defTabSz="914400" rtl="0" eaLnBrk="1" latinLnBrk="0" hangingPunct="1">
              <a:lnSpc>
                <a:spcPct val="100000"/>
              </a:lnSpc>
              <a:buNone/>
              <a:defRPr lang="es-ES" sz="1400" kern="1200" dirty="0" smtClean="0">
                <a:solidFill>
                  <a:schemeClr val="bg1"/>
                </a:solidFill>
                <a:latin typeface="+mn-lt"/>
                <a:ea typeface="+mn-ea"/>
                <a:cs typeface="+mn-cs"/>
              </a:defRPr>
            </a:lvl4pPr>
            <a:lvl5pPr marL="0" indent="0" algn="l" defTabSz="914400" rtl="0" eaLnBrk="1" latinLnBrk="0" hangingPunct="1">
              <a:lnSpc>
                <a:spcPct val="100000"/>
              </a:lnSpc>
              <a:buNone/>
              <a:defRPr lang="en-US" sz="1400" kern="1200" dirty="0">
                <a:solidFill>
                  <a:schemeClr val="bg1"/>
                </a:solidFill>
                <a:latin typeface="+mn-lt"/>
                <a:ea typeface="+mn-ea"/>
                <a:cs typeface="+mn-cs"/>
              </a:defRPr>
            </a:lvl5pPr>
          </a:lstStyle>
          <a:p>
            <a:pPr lvl="0"/>
            <a:r>
              <a:rPr lang="es-ES" dirty="0"/>
              <a:t>Haga clic para modificar los estilos</a:t>
            </a:r>
            <a:endParaRPr lang="en-US" dirty="0"/>
          </a:p>
        </p:txBody>
      </p:sp>
      <p:sp>
        <p:nvSpPr>
          <p:cNvPr id="28" name="Marcador de texto 27">
            <a:extLst>
              <a:ext uri="{FF2B5EF4-FFF2-40B4-BE49-F238E27FC236}">
                <a16:creationId xmlns:a16="http://schemas.microsoft.com/office/drawing/2014/main" id="{91053CCB-ADB7-43F2-913C-7462D907E14D}"/>
              </a:ext>
            </a:extLst>
          </p:cNvPr>
          <p:cNvSpPr>
            <a:spLocks noGrp="1"/>
          </p:cNvSpPr>
          <p:nvPr>
            <p:ph type="body" sz="quarter" idx="16"/>
          </p:nvPr>
        </p:nvSpPr>
        <p:spPr>
          <a:xfrm>
            <a:off x="1086499" y="4212262"/>
            <a:ext cx="3256901" cy="330201"/>
          </a:xfrm>
        </p:spPr>
        <p:txBody>
          <a:bodyPr anchor="ctr">
            <a:noAutofit/>
          </a:bodyPr>
          <a:lstStyle>
            <a:lvl1pPr marL="0" indent="0" algn="l" defTabSz="914400" rtl="0" eaLnBrk="1" latinLnBrk="0" hangingPunct="1">
              <a:lnSpc>
                <a:spcPct val="100000"/>
              </a:lnSpc>
              <a:buNone/>
              <a:defRPr lang="es-ES" sz="1400" kern="1200" dirty="0" smtClean="0">
                <a:solidFill>
                  <a:schemeClr val="bg1"/>
                </a:solidFill>
                <a:latin typeface="+mn-lt"/>
                <a:ea typeface="+mn-ea"/>
                <a:cs typeface="+mn-cs"/>
              </a:defRPr>
            </a:lvl1pPr>
            <a:lvl2pPr marL="0" indent="0" algn="l" defTabSz="914400" rtl="0" eaLnBrk="1" latinLnBrk="0" hangingPunct="1">
              <a:lnSpc>
                <a:spcPct val="100000"/>
              </a:lnSpc>
              <a:buNone/>
              <a:defRPr lang="es-ES" sz="1400" kern="1200" dirty="0" smtClean="0">
                <a:solidFill>
                  <a:schemeClr val="bg1"/>
                </a:solidFill>
                <a:latin typeface="+mn-lt"/>
                <a:ea typeface="+mn-ea"/>
                <a:cs typeface="+mn-cs"/>
              </a:defRPr>
            </a:lvl2pPr>
            <a:lvl3pPr marL="0" indent="0" algn="l" defTabSz="914400" rtl="0" eaLnBrk="1" latinLnBrk="0" hangingPunct="1">
              <a:lnSpc>
                <a:spcPct val="100000"/>
              </a:lnSpc>
              <a:buNone/>
              <a:defRPr lang="es-ES" sz="1400" kern="1200" dirty="0" smtClean="0">
                <a:solidFill>
                  <a:schemeClr val="bg1"/>
                </a:solidFill>
                <a:latin typeface="+mn-lt"/>
                <a:ea typeface="+mn-ea"/>
                <a:cs typeface="+mn-cs"/>
              </a:defRPr>
            </a:lvl3pPr>
            <a:lvl4pPr marL="0" indent="0" algn="l" defTabSz="914400" rtl="0" eaLnBrk="1" latinLnBrk="0" hangingPunct="1">
              <a:lnSpc>
                <a:spcPct val="100000"/>
              </a:lnSpc>
              <a:buNone/>
              <a:defRPr lang="es-ES" sz="1400" kern="1200" dirty="0" smtClean="0">
                <a:solidFill>
                  <a:schemeClr val="bg1"/>
                </a:solidFill>
                <a:latin typeface="+mn-lt"/>
                <a:ea typeface="+mn-ea"/>
                <a:cs typeface="+mn-cs"/>
              </a:defRPr>
            </a:lvl4pPr>
            <a:lvl5pPr marL="0" indent="0" algn="l" defTabSz="914400" rtl="0" eaLnBrk="1" latinLnBrk="0" hangingPunct="1">
              <a:lnSpc>
                <a:spcPct val="100000"/>
              </a:lnSpc>
              <a:buNone/>
              <a:defRPr lang="es-ES" sz="1400" kern="1200" dirty="0" smtClean="0">
                <a:solidFill>
                  <a:schemeClr val="bg1"/>
                </a:solidFill>
                <a:latin typeface="+mn-lt"/>
                <a:ea typeface="+mn-ea"/>
                <a:cs typeface="+mn-cs"/>
              </a:defRPr>
            </a:lvl5pPr>
          </a:lstStyle>
          <a:p>
            <a:pPr lvl="0"/>
            <a:r>
              <a:rPr lang="es-ES" dirty="0"/>
              <a:t>Haga clic para modificar los estilos</a:t>
            </a:r>
            <a:endParaRPr lang="en-US" dirty="0"/>
          </a:p>
        </p:txBody>
      </p:sp>
      <p:sp>
        <p:nvSpPr>
          <p:cNvPr id="6" name="Marcador de posición de imagen 5">
            <a:extLst>
              <a:ext uri="{FF2B5EF4-FFF2-40B4-BE49-F238E27FC236}">
                <a16:creationId xmlns:a16="http://schemas.microsoft.com/office/drawing/2014/main" id="{4AF25749-B1DB-47C6-9224-9C1D4306FD8A}"/>
              </a:ext>
            </a:extLst>
          </p:cNvPr>
          <p:cNvSpPr>
            <a:spLocks noGrp="1"/>
          </p:cNvSpPr>
          <p:nvPr>
            <p:ph type="pic" sz="quarter" idx="11"/>
          </p:nvPr>
        </p:nvSpPr>
        <p:spPr>
          <a:xfrm>
            <a:off x="457200" y="3086099"/>
            <a:ext cx="355600" cy="355600"/>
          </a:xfrm>
        </p:spPr>
        <p:txBody>
          <a:bodyPr>
            <a:normAutofit/>
          </a:bodyPr>
          <a:lstStyle>
            <a:lvl1pPr>
              <a:defRPr sz="800"/>
            </a:lvl1pPr>
          </a:lstStyle>
          <a:p>
            <a:endParaRPr lang="en-US" dirty="0"/>
          </a:p>
        </p:txBody>
      </p:sp>
      <p:sp>
        <p:nvSpPr>
          <p:cNvPr id="20" name="Marcador de posición de imagen 19">
            <a:extLst>
              <a:ext uri="{FF2B5EF4-FFF2-40B4-BE49-F238E27FC236}">
                <a16:creationId xmlns:a16="http://schemas.microsoft.com/office/drawing/2014/main" id="{D34B774B-9241-43D6-AC40-7F871AA02483}"/>
              </a:ext>
            </a:extLst>
          </p:cNvPr>
          <p:cNvSpPr>
            <a:spLocks noGrp="1"/>
          </p:cNvSpPr>
          <p:nvPr>
            <p:ph type="pic" sz="quarter" idx="12"/>
          </p:nvPr>
        </p:nvSpPr>
        <p:spPr>
          <a:xfrm>
            <a:off x="469900" y="4186862"/>
            <a:ext cx="355600" cy="355600"/>
          </a:xfrm>
        </p:spPr>
        <p:txBody>
          <a:bodyPr>
            <a:normAutofit/>
          </a:bodyPr>
          <a:lstStyle>
            <a:lvl1pPr>
              <a:defRPr sz="800"/>
            </a:lvl1pPr>
          </a:lstStyle>
          <a:p>
            <a:endParaRPr lang="en-US" dirty="0"/>
          </a:p>
        </p:txBody>
      </p:sp>
      <p:sp>
        <p:nvSpPr>
          <p:cNvPr id="22" name="Marcador de posición de imagen 21">
            <a:extLst>
              <a:ext uri="{FF2B5EF4-FFF2-40B4-BE49-F238E27FC236}">
                <a16:creationId xmlns:a16="http://schemas.microsoft.com/office/drawing/2014/main" id="{06F12456-4566-4C9C-8812-089BE54DF5EB}"/>
              </a:ext>
            </a:extLst>
          </p:cNvPr>
          <p:cNvSpPr>
            <a:spLocks noGrp="1"/>
          </p:cNvSpPr>
          <p:nvPr>
            <p:ph type="pic" sz="quarter" idx="13"/>
          </p:nvPr>
        </p:nvSpPr>
        <p:spPr>
          <a:xfrm>
            <a:off x="452548" y="5297851"/>
            <a:ext cx="355600" cy="355600"/>
          </a:xfrm>
        </p:spPr>
        <p:txBody>
          <a:bodyPr>
            <a:normAutofit/>
          </a:bodyPr>
          <a:lstStyle>
            <a:lvl1pPr>
              <a:defRPr sz="800"/>
            </a:lvl1pPr>
          </a:lstStyle>
          <a:p>
            <a:endParaRPr lang="en-US" dirty="0"/>
          </a:p>
        </p:txBody>
      </p:sp>
      <p:sp>
        <p:nvSpPr>
          <p:cNvPr id="30" name="Marcador de texto 29">
            <a:extLst>
              <a:ext uri="{FF2B5EF4-FFF2-40B4-BE49-F238E27FC236}">
                <a16:creationId xmlns:a16="http://schemas.microsoft.com/office/drawing/2014/main" id="{8D6011D1-0C5F-44AD-8930-ABD36F8BAB30}"/>
              </a:ext>
            </a:extLst>
          </p:cNvPr>
          <p:cNvSpPr>
            <a:spLocks noGrp="1"/>
          </p:cNvSpPr>
          <p:nvPr>
            <p:ph type="body" sz="quarter" idx="17" hasCustomPrompt="1"/>
          </p:nvPr>
        </p:nvSpPr>
        <p:spPr>
          <a:xfrm>
            <a:off x="6386733" y="3803959"/>
            <a:ext cx="5290373" cy="1663699"/>
          </a:xfrm>
        </p:spPr>
        <p:txBody>
          <a:bodyPr/>
          <a:lstStyle>
            <a:lvl1pPr marL="0" indent="0" algn="r" defTabSz="914400" rtl="0" eaLnBrk="1" latinLnBrk="0" hangingPunct="1">
              <a:lnSpc>
                <a:spcPct val="90000"/>
              </a:lnSpc>
              <a:spcBef>
                <a:spcPct val="0"/>
              </a:spcBef>
              <a:buNone/>
              <a:defRPr lang="es-ES" sz="6600" b="1" kern="1200" dirty="0" smtClean="0">
                <a:solidFill>
                  <a:schemeClr val="bg1"/>
                </a:solidFill>
                <a:latin typeface="Segoe UI" panose="020B0502040204020203" pitchFamily="34" charset="0"/>
                <a:ea typeface="+mj-ea"/>
                <a:cs typeface="Segoe UI" panose="020B0502040204020203" pitchFamily="34" charset="0"/>
              </a:defRPr>
            </a:lvl1pPr>
            <a:lvl2pPr marL="457200" indent="0" algn="r" defTabSz="914400" rtl="0" eaLnBrk="1" latinLnBrk="0" hangingPunct="1">
              <a:lnSpc>
                <a:spcPct val="90000"/>
              </a:lnSpc>
              <a:spcBef>
                <a:spcPct val="0"/>
              </a:spcBef>
              <a:buNone/>
              <a:defRPr lang="es-ES" sz="6600" b="1" kern="1200" dirty="0" smtClean="0">
                <a:solidFill>
                  <a:schemeClr val="bg1"/>
                </a:solidFill>
                <a:latin typeface="Segoe UI" panose="020B0502040204020203" pitchFamily="34" charset="0"/>
                <a:ea typeface="+mj-ea"/>
                <a:cs typeface="Segoe UI" panose="020B0502040204020203" pitchFamily="34" charset="0"/>
              </a:defRPr>
            </a:lvl2pPr>
            <a:lvl3pPr marL="914400" indent="0" algn="r" defTabSz="914400" rtl="0" eaLnBrk="1" latinLnBrk="0" hangingPunct="1">
              <a:lnSpc>
                <a:spcPct val="90000"/>
              </a:lnSpc>
              <a:spcBef>
                <a:spcPct val="0"/>
              </a:spcBef>
              <a:buNone/>
              <a:defRPr lang="es-ES" sz="6600" b="1" kern="1200" dirty="0" smtClean="0">
                <a:solidFill>
                  <a:schemeClr val="bg1"/>
                </a:solidFill>
                <a:latin typeface="Segoe UI" panose="020B0502040204020203" pitchFamily="34" charset="0"/>
                <a:ea typeface="+mj-ea"/>
                <a:cs typeface="Segoe UI" panose="020B0502040204020203" pitchFamily="34" charset="0"/>
              </a:defRPr>
            </a:lvl3pPr>
          </a:lstStyle>
          <a:p>
            <a:pPr lvl="0"/>
            <a:r>
              <a:rPr lang="es-ES" dirty="0"/>
              <a:t>HAGA</a:t>
            </a:r>
          </a:p>
          <a:p>
            <a:pPr lvl="0"/>
            <a:r>
              <a:rPr lang="es-ES" dirty="0"/>
              <a:t>CLIC</a:t>
            </a:r>
            <a:endParaRPr lang="en-US" dirty="0"/>
          </a:p>
        </p:txBody>
      </p:sp>
    </p:spTree>
    <p:extLst>
      <p:ext uri="{BB962C8B-B14F-4D97-AF65-F5344CB8AC3E}">
        <p14:creationId xmlns:p14="http://schemas.microsoft.com/office/powerpoint/2010/main" val="42218541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ido con título">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337AF75B-148F-480B-9E17-DEDA462C0D67}"/>
              </a:ext>
            </a:extLst>
          </p:cNvPr>
          <p:cNvPicPr>
            <a:picLocks noChangeAspect="1"/>
          </p:cNvPicPr>
          <p:nvPr userDrawn="1"/>
        </p:nvPicPr>
        <p:blipFill rotWithShape="1">
          <a:blip r:embed="rId2">
            <a:duotone>
              <a:prstClr val="black"/>
              <a:schemeClr val="accent5">
                <a:tint val="45000"/>
                <a:satMod val="400000"/>
              </a:scheme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13183" r="2146" b="13184"/>
          <a:stretch/>
        </p:blipFill>
        <p:spPr>
          <a:xfrm>
            <a:off x="0" y="0"/>
            <a:ext cx="12187988" cy="6858000"/>
          </a:xfrm>
          <a:prstGeom prst="rect">
            <a:avLst/>
          </a:prstGeom>
        </p:spPr>
      </p:pic>
      <p:sp>
        <p:nvSpPr>
          <p:cNvPr id="11" name="Rectangle 1">
            <a:extLst>
              <a:ext uri="{FF2B5EF4-FFF2-40B4-BE49-F238E27FC236}">
                <a16:creationId xmlns:a16="http://schemas.microsoft.com/office/drawing/2014/main" id="{2CD0B3EC-E61C-4EC7-A877-BF3EB0C08966}"/>
              </a:ext>
            </a:extLst>
          </p:cNvPr>
          <p:cNvSpPr/>
          <p:nvPr userDrawn="1"/>
        </p:nvSpPr>
        <p:spPr>
          <a:xfrm>
            <a:off x="4012" y="5609"/>
            <a:ext cx="12187988" cy="6852391"/>
          </a:xfrm>
          <a:prstGeom prst="rect">
            <a:avLst/>
          </a:prstGeom>
          <a:gradFill flip="none" rotWithShape="1">
            <a:gsLst>
              <a:gs pos="49000">
                <a:srgbClr val="1693B3">
                  <a:alpha val="73000"/>
                </a:srgbClr>
              </a:gs>
              <a:gs pos="6000">
                <a:srgbClr val="198AB7">
                  <a:alpha val="89000"/>
                </a:srgbClr>
              </a:gs>
              <a:gs pos="100000">
                <a:srgbClr val="03C99A">
                  <a:alpha val="7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uadroTexto 11">
            <a:extLst>
              <a:ext uri="{FF2B5EF4-FFF2-40B4-BE49-F238E27FC236}">
                <a16:creationId xmlns:a16="http://schemas.microsoft.com/office/drawing/2014/main" id="{1904EAFB-276B-44B3-A9EC-08EB3EA7775F}"/>
              </a:ext>
            </a:extLst>
          </p:cNvPr>
          <p:cNvSpPr txBox="1"/>
          <p:nvPr userDrawn="1"/>
        </p:nvSpPr>
        <p:spPr>
          <a:xfrm rot="10800000">
            <a:off x="10352384" y="536000"/>
            <a:ext cx="1467068" cy="3170099"/>
          </a:xfrm>
          <a:prstGeom prst="rect">
            <a:avLst/>
          </a:prstGeom>
          <a:noFill/>
        </p:spPr>
        <p:txBody>
          <a:bodyPr wrap="none" rtlCol="0">
            <a:spAutoFit/>
          </a:bodyPr>
          <a:lstStyle/>
          <a:p>
            <a:r>
              <a:rPr lang="es-ES" sz="20000" b="1" dirty="0">
                <a:gradFill>
                  <a:gsLst>
                    <a:gs pos="6000">
                      <a:srgbClr val="29ABE2"/>
                    </a:gs>
                    <a:gs pos="100000">
                      <a:srgbClr val="03C99A"/>
                    </a:gs>
                  </a:gsLst>
                  <a:lin ang="10800000" scaled="1"/>
                </a:gradFill>
                <a:latin typeface="Arial Black" panose="020B0A04020102020204" pitchFamily="34" charset="0"/>
                <a:cs typeface="Segoe UI" panose="020B0502040204020203" pitchFamily="34" charset="0"/>
              </a:rPr>
              <a:t>“</a:t>
            </a:r>
            <a:endParaRPr lang="en-US" sz="20000" b="1" dirty="0">
              <a:gradFill>
                <a:gsLst>
                  <a:gs pos="6000">
                    <a:srgbClr val="29ABE2"/>
                  </a:gs>
                  <a:gs pos="100000">
                    <a:srgbClr val="03C99A"/>
                  </a:gs>
                </a:gsLst>
                <a:lin ang="10800000" scaled="1"/>
              </a:gradFill>
              <a:latin typeface="Arial Black" panose="020B0A04020102020204" pitchFamily="34" charset="0"/>
              <a:cs typeface="Segoe UI" panose="020B0502040204020203" pitchFamily="34" charset="0"/>
            </a:endParaRPr>
          </a:p>
        </p:txBody>
      </p:sp>
      <p:sp>
        <p:nvSpPr>
          <p:cNvPr id="14" name="Rounded Rectangle 33">
            <a:extLst>
              <a:ext uri="{FF2B5EF4-FFF2-40B4-BE49-F238E27FC236}">
                <a16:creationId xmlns:a16="http://schemas.microsoft.com/office/drawing/2014/main" id="{91EF40C6-D14C-435F-BA3C-A0433FB2655E}"/>
              </a:ext>
            </a:extLst>
          </p:cNvPr>
          <p:cNvSpPr/>
          <p:nvPr userDrawn="1"/>
        </p:nvSpPr>
        <p:spPr>
          <a:xfrm>
            <a:off x="7350242" y="5580663"/>
            <a:ext cx="4347275" cy="499752"/>
          </a:xfrm>
          <a:prstGeom prst="roundRect">
            <a:avLst>
              <a:gd name="adj" fmla="val 50000"/>
            </a:avLst>
          </a:prstGeom>
          <a:solidFill>
            <a:srgbClr val="0E4E68"/>
          </a:solidFill>
          <a:ln>
            <a:noFill/>
          </a:ln>
          <a:effectLst>
            <a:outerShdw blurRad="50800" dist="25400" dir="5400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 name="Título 1">
            <a:extLst>
              <a:ext uri="{FF2B5EF4-FFF2-40B4-BE49-F238E27FC236}">
                <a16:creationId xmlns:a16="http://schemas.microsoft.com/office/drawing/2014/main" id="{943566E7-5EDA-4691-B0DF-07902AEFCD4E}"/>
              </a:ext>
            </a:extLst>
          </p:cNvPr>
          <p:cNvSpPr>
            <a:spLocks noGrp="1"/>
          </p:cNvSpPr>
          <p:nvPr>
            <p:ph type="title"/>
          </p:nvPr>
        </p:nvSpPr>
        <p:spPr>
          <a:xfrm>
            <a:off x="3835401" y="3186603"/>
            <a:ext cx="7823306" cy="1600200"/>
          </a:xfrm>
        </p:spPr>
        <p:txBody>
          <a:bodyPr anchor="ctr"/>
          <a:lstStyle>
            <a:lvl1pPr>
              <a:defRPr lang="en-US" sz="2400" b="0" kern="1200" dirty="0">
                <a:solidFill>
                  <a:schemeClr val="lt1"/>
                </a:solidFill>
                <a:latin typeface="Segoe UI" panose="020B0502040204020203" pitchFamily="34" charset="0"/>
                <a:ea typeface="+mn-ea"/>
                <a:cs typeface="Segoe UI" panose="020B0502040204020203" pitchFamily="34" charset="0"/>
              </a:defRPr>
            </a:lvl1pPr>
          </a:lstStyle>
          <a:p>
            <a:pPr marL="0" lvl="0" indent="0" algn="r" defTabSz="914400" rtl="0" eaLnBrk="1" latinLnBrk="0" hangingPunct="1">
              <a:lnSpc>
                <a:spcPct val="100000"/>
              </a:lnSpc>
              <a:spcBef>
                <a:spcPts val="1200"/>
              </a:spcBef>
              <a:buFont typeface="Arial" panose="020B0604020202020204" pitchFamily="34" charset="0"/>
              <a:buNone/>
            </a:pPr>
            <a:r>
              <a:rPr lang="es-ES" dirty="0"/>
              <a:t>Haga clic para modificar el estilo de título del patrón</a:t>
            </a:r>
            <a:endParaRPr lang="en-US" dirty="0"/>
          </a:p>
        </p:txBody>
      </p:sp>
      <p:sp>
        <p:nvSpPr>
          <p:cNvPr id="16" name="Marcador de texto 15">
            <a:extLst>
              <a:ext uri="{FF2B5EF4-FFF2-40B4-BE49-F238E27FC236}">
                <a16:creationId xmlns:a16="http://schemas.microsoft.com/office/drawing/2014/main" id="{42462CCD-88BA-4909-8CE7-DCC1685208F8}"/>
              </a:ext>
            </a:extLst>
          </p:cNvPr>
          <p:cNvSpPr>
            <a:spLocks noGrp="1"/>
          </p:cNvSpPr>
          <p:nvPr>
            <p:ph type="body" sz="quarter" idx="10"/>
          </p:nvPr>
        </p:nvSpPr>
        <p:spPr>
          <a:xfrm>
            <a:off x="7561729" y="5519389"/>
            <a:ext cx="3924300" cy="622300"/>
          </a:xfrm>
        </p:spPr>
        <p:txBody>
          <a:bodyPr anchor="ctr"/>
          <a:lstStyle>
            <a:lvl1pPr marL="0" indent="0" algn="ctr" defTabSz="914400" rtl="0" eaLnBrk="1" latinLnBrk="0" hangingPunct="1">
              <a:buFontTx/>
              <a:buNone/>
              <a:defRPr lang="es-ES" sz="1800" b="1" kern="1200" dirty="0" smtClean="0">
                <a:solidFill>
                  <a:schemeClr val="lt1"/>
                </a:solidFill>
                <a:latin typeface="+mn-lt"/>
                <a:ea typeface="+mn-ea"/>
                <a:cs typeface="+mn-cs"/>
              </a:defRPr>
            </a:lvl1pPr>
            <a:lvl2pPr marL="0" algn="ctr" defTabSz="914400" rtl="0" eaLnBrk="1" latinLnBrk="0" hangingPunct="1">
              <a:defRPr lang="es-ES" sz="1800" b="1" kern="1200" dirty="0" smtClean="0">
                <a:solidFill>
                  <a:schemeClr val="lt1"/>
                </a:solidFill>
                <a:latin typeface="+mn-lt"/>
                <a:ea typeface="+mn-ea"/>
                <a:cs typeface="+mn-cs"/>
              </a:defRPr>
            </a:lvl2pPr>
            <a:lvl3pPr marL="0" algn="ctr" defTabSz="914400" rtl="0" eaLnBrk="1" latinLnBrk="0" hangingPunct="1">
              <a:defRPr lang="es-ES" sz="1800" b="1" kern="1200" dirty="0" smtClean="0">
                <a:solidFill>
                  <a:schemeClr val="lt1"/>
                </a:solidFill>
                <a:latin typeface="+mn-lt"/>
                <a:ea typeface="+mn-ea"/>
                <a:cs typeface="+mn-cs"/>
              </a:defRPr>
            </a:lvl3pPr>
            <a:lvl4pPr marL="0" algn="ctr" defTabSz="914400" rtl="0" eaLnBrk="1" latinLnBrk="0" hangingPunct="1">
              <a:defRPr lang="es-ES" sz="1800" b="1" kern="1200" dirty="0" smtClean="0">
                <a:solidFill>
                  <a:schemeClr val="lt1"/>
                </a:solidFill>
                <a:latin typeface="+mn-lt"/>
                <a:ea typeface="+mn-ea"/>
                <a:cs typeface="+mn-cs"/>
              </a:defRPr>
            </a:lvl4pPr>
            <a:lvl5pPr marL="0" algn="ctr" defTabSz="914400" rtl="0" eaLnBrk="1" latinLnBrk="0" hangingPunct="1">
              <a:defRPr lang="en-US" sz="1800" b="1" kern="1200" dirty="0">
                <a:solidFill>
                  <a:schemeClr val="lt1"/>
                </a:solidFill>
                <a:latin typeface="+mn-lt"/>
                <a:ea typeface="+mn-ea"/>
                <a:cs typeface="+mn-cs"/>
              </a:defRPr>
            </a:lvl5pPr>
          </a:lstStyle>
          <a:p>
            <a:pPr lvl="0"/>
            <a:r>
              <a:rPr lang="es-ES" dirty="0"/>
              <a:t>Haga clic para modificar los estilos</a:t>
            </a:r>
            <a:endParaRPr lang="en-US" dirty="0"/>
          </a:p>
        </p:txBody>
      </p:sp>
    </p:spTree>
    <p:extLst>
      <p:ext uri="{BB962C8B-B14F-4D97-AF65-F5344CB8AC3E}">
        <p14:creationId xmlns:p14="http://schemas.microsoft.com/office/powerpoint/2010/main" val="23133423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B8F74E-10C5-4B0B-A7E2-A05FF7CAA6B0}"/>
              </a:ext>
            </a:extLst>
          </p:cNvPr>
          <p:cNvSpPr>
            <a:spLocks noGrp="1"/>
          </p:cNvSpPr>
          <p:nvPr>
            <p:ph type="title"/>
          </p:nvPr>
        </p:nvSpPr>
        <p:spPr>
          <a:xfrm>
            <a:off x="457200" y="378918"/>
            <a:ext cx="11267121" cy="533213"/>
          </a:xfrm>
        </p:spPr>
        <p:txBody>
          <a:bodyPr anchor="ctr"/>
          <a:lstStyle>
            <a:lvl1pPr marL="0" algn="ctr" defTabSz="914400" rtl="0" eaLnBrk="1" latinLnBrk="0" hangingPunct="1">
              <a:lnSpc>
                <a:spcPct val="90000"/>
              </a:lnSpc>
              <a:spcBef>
                <a:spcPct val="0"/>
              </a:spcBef>
              <a:buNone/>
              <a:defRPr lang="en-US" sz="3600" b="1" kern="1200" dirty="0">
                <a:solidFill>
                  <a:srgbClr val="126688"/>
                </a:solidFill>
                <a:latin typeface="Segoe UI" panose="020B0502040204020203" pitchFamily="34" charset="0"/>
                <a:ea typeface="+mj-ea"/>
                <a:cs typeface="Segoe UI" panose="020B0502040204020203" pitchFamily="34" charset="0"/>
              </a:defRPr>
            </a:lvl1pPr>
          </a:lstStyle>
          <a:p>
            <a:r>
              <a:rPr lang="es-ES" dirty="0"/>
              <a:t>Haga clic para modificar el estilo de título</a:t>
            </a:r>
            <a:endParaRPr lang="en-US" dirty="0"/>
          </a:p>
        </p:txBody>
      </p:sp>
      <p:pic>
        <p:nvPicPr>
          <p:cNvPr id="35" name="Imagen 34">
            <a:extLst>
              <a:ext uri="{FF2B5EF4-FFF2-40B4-BE49-F238E27FC236}">
                <a16:creationId xmlns:a16="http://schemas.microsoft.com/office/drawing/2014/main" id="{2478BE19-CAD7-4C21-8EDE-62FE53C7847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34204" b="22492"/>
          <a:stretch/>
        </p:blipFill>
        <p:spPr>
          <a:xfrm>
            <a:off x="4168" y="2519838"/>
            <a:ext cx="12187831" cy="3442297"/>
          </a:xfrm>
          <a:prstGeom prst="rect">
            <a:avLst/>
          </a:prstGeom>
        </p:spPr>
      </p:pic>
      <p:sp>
        <p:nvSpPr>
          <p:cNvPr id="37" name="Rectángulo 36">
            <a:extLst>
              <a:ext uri="{FF2B5EF4-FFF2-40B4-BE49-F238E27FC236}">
                <a16:creationId xmlns:a16="http://schemas.microsoft.com/office/drawing/2014/main" id="{1B3169FB-7CB4-45DF-9515-4AEEB8E77901}"/>
              </a:ext>
            </a:extLst>
          </p:cNvPr>
          <p:cNvSpPr/>
          <p:nvPr userDrawn="1"/>
        </p:nvSpPr>
        <p:spPr>
          <a:xfrm>
            <a:off x="0" y="2514600"/>
            <a:ext cx="12191999" cy="3447535"/>
          </a:xfrm>
          <a:prstGeom prst="rect">
            <a:avLst/>
          </a:prstGeom>
          <a:solidFill>
            <a:srgbClr val="12668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ángulo: esquinas redondeadas 40">
            <a:extLst>
              <a:ext uri="{FF2B5EF4-FFF2-40B4-BE49-F238E27FC236}">
                <a16:creationId xmlns:a16="http://schemas.microsoft.com/office/drawing/2014/main" id="{E95212C7-D3E0-4986-B8AC-6656A16B595E}"/>
              </a:ext>
            </a:extLst>
          </p:cNvPr>
          <p:cNvSpPr/>
          <p:nvPr userDrawn="1"/>
        </p:nvSpPr>
        <p:spPr>
          <a:xfrm>
            <a:off x="1352991" y="5888674"/>
            <a:ext cx="1317374" cy="134566"/>
          </a:xfrm>
          <a:prstGeom prst="roundRect">
            <a:avLst/>
          </a:prstGeom>
          <a:solidFill>
            <a:srgbClr val="27FC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ángulo: esquinas redondeadas 41">
            <a:extLst>
              <a:ext uri="{FF2B5EF4-FFF2-40B4-BE49-F238E27FC236}">
                <a16:creationId xmlns:a16="http://schemas.microsoft.com/office/drawing/2014/main" id="{97538D2C-FCA3-4562-82D7-2DC6CEAC853A}"/>
              </a:ext>
            </a:extLst>
          </p:cNvPr>
          <p:cNvSpPr/>
          <p:nvPr userDrawn="1"/>
        </p:nvSpPr>
        <p:spPr>
          <a:xfrm>
            <a:off x="5418777" y="5888674"/>
            <a:ext cx="1317374" cy="134566"/>
          </a:xfrm>
          <a:prstGeom prst="roundRect">
            <a:avLst/>
          </a:prstGeom>
          <a:solidFill>
            <a:srgbClr val="27FC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ángulo: esquinas redondeadas 42">
            <a:extLst>
              <a:ext uri="{FF2B5EF4-FFF2-40B4-BE49-F238E27FC236}">
                <a16:creationId xmlns:a16="http://schemas.microsoft.com/office/drawing/2014/main" id="{6FE6B5CA-EE67-430A-AA0E-C4CBE9D79C24}"/>
              </a:ext>
            </a:extLst>
          </p:cNvPr>
          <p:cNvSpPr/>
          <p:nvPr userDrawn="1"/>
        </p:nvSpPr>
        <p:spPr>
          <a:xfrm>
            <a:off x="9484562" y="5888674"/>
            <a:ext cx="1317374" cy="134566"/>
          </a:xfrm>
          <a:prstGeom prst="roundRect">
            <a:avLst/>
          </a:prstGeom>
          <a:solidFill>
            <a:srgbClr val="27FC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4" name="Conector recto 43">
            <a:extLst>
              <a:ext uri="{FF2B5EF4-FFF2-40B4-BE49-F238E27FC236}">
                <a16:creationId xmlns:a16="http://schemas.microsoft.com/office/drawing/2014/main" id="{B616C7CC-EB92-47C1-BFB1-FA40188D9A39}"/>
              </a:ext>
            </a:extLst>
          </p:cNvPr>
          <p:cNvCxnSpPr/>
          <p:nvPr userDrawn="1"/>
        </p:nvCxnSpPr>
        <p:spPr>
          <a:xfrm>
            <a:off x="4015946" y="2971801"/>
            <a:ext cx="0" cy="2483709"/>
          </a:xfrm>
          <a:prstGeom prst="line">
            <a:avLst/>
          </a:prstGeom>
          <a:ln w="15875">
            <a:solidFill>
              <a:schemeClr val="bg1">
                <a:lumMod val="95000"/>
                <a:alpha val="26000"/>
              </a:schemeClr>
            </a:solidFill>
          </a:ln>
        </p:spPr>
        <p:style>
          <a:lnRef idx="1">
            <a:schemeClr val="accent1"/>
          </a:lnRef>
          <a:fillRef idx="0">
            <a:schemeClr val="accent1"/>
          </a:fillRef>
          <a:effectRef idx="0">
            <a:schemeClr val="accent1"/>
          </a:effectRef>
          <a:fontRef idx="minor">
            <a:schemeClr val="tx1"/>
          </a:fontRef>
        </p:style>
      </p:cxnSp>
      <p:cxnSp>
        <p:nvCxnSpPr>
          <p:cNvPr id="45" name="Conector recto 44">
            <a:extLst>
              <a:ext uri="{FF2B5EF4-FFF2-40B4-BE49-F238E27FC236}">
                <a16:creationId xmlns:a16="http://schemas.microsoft.com/office/drawing/2014/main" id="{35D8484F-8D06-46F2-82AC-6A39121EF954}"/>
              </a:ext>
            </a:extLst>
          </p:cNvPr>
          <p:cNvCxnSpPr/>
          <p:nvPr userDrawn="1"/>
        </p:nvCxnSpPr>
        <p:spPr>
          <a:xfrm>
            <a:off x="8143103" y="2971801"/>
            <a:ext cx="0" cy="2483709"/>
          </a:xfrm>
          <a:prstGeom prst="line">
            <a:avLst/>
          </a:prstGeom>
          <a:ln w="15875">
            <a:solidFill>
              <a:schemeClr val="bg1">
                <a:lumMod val="95000"/>
                <a:alpha val="26000"/>
              </a:schemeClr>
            </a:solidFill>
          </a:ln>
        </p:spPr>
        <p:style>
          <a:lnRef idx="1">
            <a:schemeClr val="accent1"/>
          </a:lnRef>
          <a:fillRef idx="0">
            <a:schemeClr val="accent1"/>
          </a:fillRef>
          <a:effectRef idx="0">
            <a:schemeClr val="accent1"/>
          </a:effectRef>
          <a:fontRef idx="minor">
            <a:schemeClr val="tx1"/>
          </a:fontRef>
        </p:style>
      </p:cxnSp>
      <p:sp>
        <p:nvSpPr>
          <p:cNvPr id="46" name="Slide Number Placeholder 13">
            <a:extLst>
              <a:ext uri="{FF2B5EF4-FFF2-40B4-BE49-F238E27FC236}">
                <a16:creationId xmlns:a16="http://schemas.microsoft.com/office/drawing/2014/main" id="{A244C6AD-19FA-4977-AACD-07C0C372356E}"/>
              </a:ext>
            </a:extLst>
          </p:cNvPr>
          <p:cNvSpPr txBox="1">
            <a:spLocks/>
          </p:cNvSpPr>
          <p:nvPr userDrawn="1"/>
        </p:nvSpPr>
        <p:spPr>
          <a:xfrm>
            <a:off x="10064584" y="6492874"/>
            <a:ext cx="1632116" cy="365125"/>
          </a:xfrm>
          <a:prstGeom prst="rect">
            <a:avLst/>
          </a:prstGeom>
        </p:spPr>
        <p:txBody>
          <a:bodyPr lIns="0" tIns="0" rIns="0" bIns="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sz="1100" dirty="0">
                <a:latin typeface="Segoe UI" panose="020B0502040204020203" pitchFamily="34" charset="0"/>
                <a:cs typeface="Segoe UI" panose="020B0502040204020203" pitchFamily="34" charset="0"/>
              </a:rPr>
              <a:t>1  2  3  4  5  6  7  </a:t>
            </a:r>
            <a:fld id="{D22807A5-47C3-4D75-A73A-1A4F2D9B8EC1}" type="slidenum">
              <a:rPr lang="en-ID" sz="1200" b="1" smtClean="0">
                <a:solidFill>
                  <a:srgbClr val="198AB7"/>
                </a:solidFill>
                <a:latin typeface="Segoe UI" panose="020B0502040204020203" pitchFamily="34" charset="0"/>
                <a:cs typeface="Segoe UI" panose="020B0502040204020203" pitchFamily="34" charset="0"/>
              </a:rPr>
              <a:pPr algn="ctr"/>
              <a:t>‹#›</a:t>
            </a:fld>
            <a:r>
              <a:rPr lang="en-ID" sz="1100" dirty="0">
                <a:latin typeface="Segoe UI" panose="020B0502040204020203" pitchFamily="34" charset="0"/>
                <a:cs typeface="Segoe UI" panose="020B0502040204020203" pitchFamily="34" charset="0"/>
              </a:rPr>
              <a:t>  9  10</a:t>
            </a:r>
          </a:p>
        </p:txBody>
      </p:sp>
      <p:cxnSp>
        <p:nvCxnSpPr>
          <p:cNvPr id="48" name="Conector recto 47">
            <a:extLst>
              <a:ext uri="{FF2B5EF4-FFF2-40B4-BE49-F238E27FC236}">
                <a16:creationId xmlns:a16="http://schemas.microsoft.com/office/drawing/2014/main" id="{09BE6F86-BD1B-41BB-AAB2-C098FE0BC1C0}"/>
              </a:ext>
            </a:extLst>
          </p:cNvPr>
          <p:cNvCxnSpPr/>
          <p:nvPr userDrawn="1"/>
        </p:nvCxnSpPr>
        <p:spPr>
          <a:xfrm>
            <a:off x="2679809" y="1995615"/>
            <a:ext cx="0" cy="41087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Conector recto 58">
            <a:extLst>
              <a:ext uri="{FF2B5EF4-FFF2-40B4-BE49-F238E27FC236}">
                <a16:creationId xmlns:a16="http://schemas.microsoft.com/office/drawing/2014/main" id="{9A611CB9-EB8F-4A62-9513-92AC1DF341B2}"/>
              </a:ext>
            </a:extLst>
          </p:cNvPr>
          <p:cNvCxnSpPr/>
          <p:nvPr userDrawn="1"/>
        </p:nvCxnSpPr>
        <p:spPr>
          <a:xfrm>
            <a:off x="6746935" y="1995615"/>
            <a:ext cx="0" cy="41087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Conector recto 63">
            <a:extLst>
              <a:ext uri="{FF2B5EF4-FFF2-40B4-BE49-F238E27FC236}">
                <a16:creationId xmlns:a16="http://schemas.microsoft.com/office/drawing/2014/main" id="{78F16E5B-5BA8-48F0-9208-30F3742D1B39}"/>
              </a:ext>
            </a:extLst>
          </p:cNvPr>
          <p:cNvCxnSpPr/>
          <p:nvPr userDrawn="1"/>
        </p:nvCxnSpPr>
        <p:spPr>
          <a:xfrm>
            <a:off x="10823737" y="1995615"/>
            <a:ext cx="0" cy="41087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 name="Marcador de posición de imagen 2">
            <a:extLst>
              <a:ext uri="{FF2B5EF4-FFF2-40B4-BE49-F238E27FC236}">
                <a16:creationId xmlns:a16="http://schemas.microsoft.com/office/drawing/2014/main" id="{AC8B7859-2E95-41CE-8EA7-12516B84D6D9}"/>
              </a:ext>
            </a:extLst>
          </p:cNvPr>
          <p:cNvSpPr>
            <a:spLocks noGrp="1"/>
          </p:cNvSpPr>
          <p:nvPr>
            <p:ph type="pic" idx="1"/>
          </p:nvPr>
        </p:nvSpPr>
        <p:spPr>
          <a:xfrm>
            <a:off x="2731362" y="1956955"/>
            <a:ext cx="773112" cy="503115"/>
          </a:xfrm>
        </p:spPr>
        <p:txBody>
          <a:bodyPr anchor="ctr">
            <a:normAutofit/>
          </a:bodyPr>
          <a:lstStyle>
            <a:lvl1pPr marL="0" indent="0">
              <a:buNone/>
              <a:defRPr sz="800">
                <a:latin typeface="Segoe UI" panose="020B0502040204020203" pitchFamily="34" charset="0"/>
                <a:cs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96" name="Marcador de texto 95">
            <a:extLst>
              <a:ext uri="{FF2B5EF4-FFF2-40B4-BE49-F238E27FC236}">
                <a16:creationId xmlns:a16="http://schemas.microsoft.com/office/drawing/2014/main" id="{94AA5152-38C2-494B-A94D-1A749B6C9050}"/>
              </a:ext>
            </a:extLst>
          </p:cNvPr>
          <p:cNvSpPr>
            <a:spLocks noGrp="1"/>
          </p:cNvSpPr>
          <p:nvPr>
            <p:ph type="body" sz="quarter" idx="10" hasCustomPrompt="1"/>
          </p:nvPr>
        </p:nvSpPr>
        <p:spPr>
          <a:xfrm>
            <a:off x="703999" y="2156484"/>
            <a:ext cx="1799557" cy="193899"/>
          </a:xfrm>
        </p:spPr>
        <p:txBody>
          <a:bodyPr wrap="square" anchor="ctr">
            <a:spAutoFit/>
          </a:bodyPr>
          <a:lstStyle>
            <a:lvl1pPr marL="0" indent="0" algn="ctr"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1pPr>
            <a:lvl2pPr marL="0" indent="0" algn="l"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2pPr>
            <a:lvl3pPr marL="0" indent="0" algn="l"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3pPr>
            <a:lvl4pPr marL="0" indent="0" algn="l"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4pPr>
            <a:lvl5pPr marL="0" indent="0" algn="l" defTabSz="914400" rtl="0" eaLnBrk="1" latinLnBrk="0" hangingPunct="1">
              <a:buNone/>
              <a:defRPr lang="en-US" sz="1400" b="1" kern="1200" dirty="0">
                <a:solidFill>
                  <a:schemeClr val="bg1"/>
                </a:solidFill>
                <a:latin typeface="Segoe UI" panose="020B0502040204020203" pitchFamily="34" charset="0"/>
                <a:ea typeface="+mn-ea"/>
                <a:cs typeface="Segoe UI" panose="020B0502040204020203" pitchFamily="34" charset="0"/>
              </a:defRPr>
            </a:lvl5pPr>
          </a:lstStyle>
          <a:p>
            <a:pPr lvl="0"/>
            <a:r>
              <a:rPr lang="es-ES" dirty="0"/>
              <a:t>Haga clic aquí</a:t>
            </a:r>
            <a:endParaRPr lang="en-US" dirty="0"/>
          </a:p>
        </p:txBody>
      </p:sp>
      <p:sp>
        <p:nvSpPr>
          <p:cNvPr id="98" name="Marcador de texto 97">
            <a:extLst>
              <a:ext uri="{FF2B5EF4-FFF2-40B4-BE49-F238E27FC236}">
                <a16:creationId xmlns:a16="http://schemas.microsoft.com/office/drawing/2014/main" id="{BD9D0172-98BE-41FC-9725-49A8610F1309}"/>
              </a:ext>
            </a:extLst>
          </p:cNvPr>
          <p:cNvSpPr>
            <a:spLocks noGrp="1"/>
          </p:cNvSpPr>
          <p:nvPr>
            <p:ph type="body" sz="quarter" idx="11" hasCustomPrompt="1"/>
          </p:nvPr>
        </p:nvSpPr>
        <p:spPr>
          <a:xfrm>
            <a:off x="4786672" y="2100378"/>
            <a:ext cx="1799557" cy="193899"/>
          </a:xfrm>
        </p:spPr>
        <p:txBody>
          <a:bodyPr wrap="square" anchor="ctr">
            <a:spAutoFit/>
          </a:bodyPr>
          <a:lstStyle>
            <a:lvl1pPr marL="0" indent="0" algn="ctr"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1pPr>
            <a:lvl2pPr marL="0" indent="0" algn="l"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2pPr>
            <a:lvl3pPr marL="0" indent="0" algn="l"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3pPr>
            <a:lvl4pPr marL="0" indent="0" algn="l"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4pPr>
            <a:lvl5pPr marL="0" indent="0" algn="l" defTabSz="914400" rtl="0" eaLnBrk="1" latinLnBrk="0" hangingPunct="1">
              <a:buNone/>
              <a:defRPr lang="en-US" sz="1400" b="1" kern="1200" dirty="0">
                <a:solidFill>
                  <a:schemeClr val="bg1"/>
                </a:solidFill>
                <a:latin typeface="Segoe UI" panose="020B0502040204020203" pitchFamily="34" charset="0"/>
                <a:ea typeface="+mn-ea"/>
                <a:cs typeface="Segoe UI" panose="020B0502040204020203" pitchFamily="34" charset="0"/>
              </a:defRPr>
            </a:lvl5pPr>
          </a:lstStyle>
          <a:p>
            <a:pPr lvl="0"/>
            <a:r>
              <a:rPr lang="es-ES" dirty="0"/>
              <a:t>Haga clic aquí</a:t>
            </a:r>
            <a:endParaRPr lang="en-US" dirty="0"/>
          </a:p>
        </p:txBody>
      </p:sp>
      <p:sp>
        <p:nvSpPr>
          <p:cNvPr id="100" name="Marcador de texto 99">
            <a:extLst>
              <a:ext uri="{FF2B5EF4-FFF2-40B4-BE49-F238E27FC236}">
                <a16:creationId xmlns:a16="http://schemas.microsoft.com/office/drawing/2014/main" id="{7B5B064A-9C51-4738-AF47-19BE7BA102D8}"/>
              </a:ext>
            </a:extLst>
          </p:cNvPr>
          <p:cNvSpPr>
            <a:spLocks noGrp="1"/>
          </p:cNvSpPr>
          <p:nvPr>
            <p:ph type="body" sz="quarter" idx="12" hasCustomPrompt="1"/>
          </p:nvPr>
        </p:nvSpPr>
        <p:spPr>
          <a:xfrm>
            <a:off x="8814795" y="2100378"/>
            <a:ext cx="1799557" cy="193899"/>
          </a:xfrm>
        </p:spPr>
        <p:txBody>
          <a:bodyPr wrap="square" anchor="ctr">
            <a:spAutoFit/>
          </a:bodyPr>
          <a:lstStyle>
            <a:lvl1pPr marL="0" indent="0" algn="ctr"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1pPr>
            <a:lvl2pPr marL="0" indent="0" algn="l"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2pPr>
            <a:lvl3pPr marL="0" indent="0" algn="l"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3pPr>
            <a:lvl4pPr marL="0" indent="0" algn="l" defTabSz="914400" rtl="0" eaLnBrk="1" latinLnBrk="0" hangingPunct="1">
              <a:buNone/>
              <a:defRPr lang="es-ES" sz="1400" b="1" kern="1200" dirty="0" smtClean="0">
                <a:solidFill>
                  <a:schemeClr val="bg1"/>
                </a:solidFill>
                <a:latin typeface="Segoe UI" panose="020B0502040204020203" pitchFamily="34" charset="0"/>
                <a:ea typeface="+mn-ea"/>
                <a:cs typeface="Segoe UI" panose="020B0502040204020203" pitchFamily="34" charset="0"/>
              </a:defRPr>
            </a:lvl4pPr>
            <a:lvl5pPr marL="0" indent="0" algn="l" defTabSz="914400" rtl="0" eaLnBrk="1" latinLnBrk="0" hangingPunct="1">
              <a:buNone/>
              <a:defRPr lang="en-US" sz="1400" b="1" kern="1200" dirty="0">
                <a:solidFill>
                  <a:schemeClr val="bg1"/>
                </a:solidFill>
                <a:latin typeface="Segoe UI" panose="020B0502040204020203" pitchFamily="34" charset="0"/>
                <a:ea typeface="+mn-ea"/>
                <a:cs typeface="Segoe UI" panose="020B0502040204020203" pitchFamily="34" charset="0"/>
              </a:defRPr>
            </a:lvl5pPr>
          </a:lstStyle>
          <a:p>
            <a:pPr lvl="0"/>
            <a:r>
              <a:rPr lang="es-ES" dirty="0"/>
              <a:t>Haga clic aquí</a:t>
            </a:r>
            <a:endParaRPr lang="en-US" dirty="0"/>
          </a:p>
        </p:txBody>
      </p:sp>
      <p:sp>
        <p:nvSpPr>
          <p:cNvPr id="106" name="Marcador de posición de imagen 105">
            <a:extLst>
              <a:ext uri="{FF2B5EF4-FFF2-40B4-BE49-F238E27FC236}">
                <a16:creationId xmlns:a16="http://schemas.microsoft.com/office/drawing/2014/main" id="{7BDB506E-74EE-4773-A73B-565584072741}"/>
              </a:ext>
            </a:extLst>
          </p:cNvPr>
          <p:cNvSpPr>
            <a:spLocks noGrp="1"/>
          </p:cNvSpPr>
          <p:nvPr>
            <p:ph type="pic" sz="quarter" idx="15"/>
          </p:nvPr>
        </p:nvSpPr>
        <p:spPr>
          <a:xfrm>
            <a:off x="6851087" y="1956255"/>
            <a:ext cx="654601" cy="533212"/>
          </a:xfrm>
        </p:spPr>
        <p:txBody>
          <a:bodyPr>
            <a:normAutofit/>
          </a:bodyPr>
          <a:lstStyle>
            <a:lvl1pPr>
              <a:defRPr sz="800"/>
            </a:lvl1pPr>
          </a:lstStyle>
          <a:p>
            <a:endParaRPr lang="en-US" dirty="0"/>
          </a:p>
        </p:txBody>
      </p:sp>
      <p:sp>
        <p:nvSpPr>
          <p:cNvPr id="108" name="Marcador de posición de imagen 107">
            <a:extLst>
              <a:ext uri="{FF2B5EF4-FFF2-40B4-BE49-F238E27FC236}">
                <a16:creationId xmlns:a16="http://schemas.microsoft.com/office/drawing/2014/main" id="{A5F67446-9F21-44D8-9CEA-D65F828FBBDB}"/>
              </a:ext>
            </a:extLst>
          </p:cNvPr>
          <p:cNvSpPr>
            <a:spLocks noGrp="1"/>
          </p:cNvSpPr>
          <p:nvPr>
            <p:ph type="pic" sz="quarter" idx="16"/>
          </p:nvPr>
        </p:nvSpPr>
        <p:spPr>
          <a:xfrm>
            <a:off x="10937667" y="1954122"/>
            <a:ext cx="654601" cy="533213"/>
          </a:xfrm>
        </p:spPr>
        <p:txBody>
          <a:bodyPr>
            <a:normAutofit/>
          </a:bodyPr>
          <a:lstStyle>
            <a:lvl1pPr>
              <a:defRPr sz="800"/>
            </a:lvl1pPr>
          </a:lstStyle>
          <a:p>
            <a:endParaRPr lang="en-US"/>
          </a:p>
        </p:txBody>
      </p:sp>
      <p:sp>
        <p:nvSpPr>
          <p:cNvPr id="110" name="Marcador de posición de imagen 109">
            <a:extLst>
              <a:ext uri="{FF2B5EF4-FFF2-40B4-BE49-F238E27FC236}">
                <a16:creationId xmlns:a16="http://schemas.microsoft.com/office/drawing/2014/main" id="{1E620ECA-5227-4C68-A6CE-DBDEC3C37F46}"/>
              </a:ext>
            </a:extLst>
          </p:cNvPr>
          <p:cNvSpPr>
            <a:spLocks noGrp="1"/>
          </p:cNvSpPr>
          <p:nvPr>
            <p:ph type="pic" sz="quarter" idx="17"/>
          </p:nvPr>
        </p:nvSpPr>
        <p:spPr>
          <a:xfrm>
            <a:off x="0" y="2514600"/>
            <a:ext cx="12196164" cy="3442296"/>
          </a:xfrm>
        </p:spPr>
        <p:txBody>
          <a:bodyPr/>
          <a:lstStyle/>
          <a:p>
            <a:endParaRPr lang="en-US" dirty="0"/>
          </a:p>
        </p:txBody>
      </p:sp>
      <p:sp>
        <p:nvSpPr>
          <p:cNvPr id="4" name="Marcador de texto 3">
            <a:extLst>
              <a:ext uri="{FF2B5EF4-FFF2-40B4-BE49-F238E27FC236}">
                <a16:creationId xmlns:a16="http://schemas.microsoft.com/office/drawing/2014/main" id="{4CD30CC9-A0D1-4E48-B01D-B237EFEA475F}"/>
              </a:ext>
            </a:extLst>
          </p:cNvPr>
          <p:cNvSpPr>
            <a:spLocks noGrp="1"/>
          </p:cNvSpPr>
          <p:nvPr>
            <p:ph type="body" sz="half" idx="2"/>
          </p:nvPr>
        </p:nvSpPr>
        <p:spPr>
          <a:xfrm>
            <a:off x="457200" y="3857726"/>
            <a:ext cx="2399505" cy="430887"/>
          </a:xfrm>
        </p:spPr>
        <p:txBody>
          <a:bodyPr anchor="ctr">
            <a:sp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lang="es-ES" sz="1400" kern="1200" dirty="0">
                <a:solidFill>
                  <a:schemeClr val="bg1"/>
                </a:solidFill>
                <a:latin typeface="Segoe UI" panose="020B0502040204020203" pitchFamily="34" charset="0"/>
                <a:ea typeface="+mn-ea"/>
                <a:cs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ES" dirty="0"/>
              <a:t>Haga clic para modificar los estilos de texto del patrón</a:t>
            </a:r>
          </a:p>
        </p:txBody>
      </p:sp>
      <p:sp>
        <p:nvSpPr>
          <p:cNvPr id="102" name="Marcador de texto 101">
            <a:extLst>
              <a:ext uri="{FF2B5EF4-FFF2-40B4-BE49-F238E27FC236}">
                <a16:creationId xmlns:a16="http://schemas.microsoft.com/office/drawing/2014/main" id="{AD8FFFB1-CFDC-4060-8BCF-0E6FE2901D57}"/>
              </a:ext>
            </a:extLst>
          </p:cNvPr>
          <p:cNvSpPr>
            <a:spLocks noGrp="1"/>
          </p:cNvSpPr>
          <p:nvPr>
            <p:ph type="body" sz="quarter" idx="13"/>
          </p:nvPr>
        </p:nvSpPr>
        <p:spPr>
          <a:xfrm>
            <a:off x="4522985" y="3890289"/>
            <a:ext cx="2377440" cy="365760"/>
          </a:xfrm>
        </p:spPr>
        <p:txBody>
          <a:bodyPr>
            <a:noAutofit/>
          </a:bodyPr>
          <a:lstStyle>
            <a:lvl1pPr>
              <a:defRPr lang="en-US" sz="1400" kern="1200" dirty="0">
                <a:solidFill>
                  <a:schemeClr val="bg1"/>
                </a:solidFill>
                <a:latin typeface="Segoe UI" panose="020B0502040204020203" pitchFamily="34" charset="0"/>
                <a:ea typeface="+mn-ea"/>
                <a:cs typeface="Segoe UI" panose="020B0502040204020203" pitchFamily="34" charset="0"/>
              </a:defRPr>
            </a:lvl1pPr>
            <a:lvl2pPr>
              <a:defRPr sz="800"/>
            </a:lvl2pPr>
            <a:lvl3pPr>
              <a:defRPr sz="800"/>
            </a:lvl3pPr>
            <a:lvl4pPr>
              <a:defRPr sz="800"/>
            </a:lvl4pPr>
            <a:lvl5pPr>
              <a:defRPr sz="800"/>
            </a:lvl5p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ES" dirty="0"/>
              <a:t>Haga clic para modificar los estilos de texto del patrón</a:t>
            </a:r>
            <a:endParaRPr lang="en-US" dirty="0"/>
          </a:p>
        </p:txBody>
      </p:sp>
      <p:sp>
        <p:nvSpPr>
          <p:cNvPr id="104" name="Marcador de texto 103">
            <a:extLst>
              <a:ext uri="{FF2B5EF4-FFF2-40B4-BE49-F238E27FC236}">
                <a16:creationId xmlns:a16="http://schemas.microsoft.com/office/drawing/2014/main" id="{F3A82230-0554-42C3-A7F6-F68F09161680}"/>
              </a:ext>
            </a:extLst>
          </p:cNvPr>
          <p:cNvSpPr>
            <a:spLocks noGrp="1"/>
          </p:cNvSpPr>
          <p:nvPr>
            <p:ph type="body" sz="quarter" idx="14"/>
          </p:nvPr>
        </p:nvSpPr>
        <p:spPr>
          <a:xfrm>
            <a:off x="8587741" y="3890289"/>
            <a:ext cx="2377440" cy="365760"/>
          </a:xfrm>
        </p:spPr>
        <p:txBody>
          <a:bodyPr>
            <a:noAutofit/>
          </a:bodyPr>
          <a:lstStyle>
            <a:lvl1pPr>
              <a:defRPr lang="en-US" sz="1400" kern="1200" dirty="0">
                <a:solidFill>
                  <a:schemeClr val="bg1"/>
                </a:solidFill>
                <a:latin typeface="Segoe UI" panose="020B0502040204020203" pitchFamily="34" charset="0"/>
                <a:ea typeface="+mn-ea"/>
                <a:cs typeface="Segoe UI" panose="020B0502040204020203" pitchFamily="34" charset="0"/>
              </a:defRPr>
            </a:lvl1pPr>
            <a:lvl2pPr>
              <a:defRPr sz="800"/>
            </a:lvl2pPr>
            <a:lvl3pPr>
              <a:defRPr sz="800"/>
            </a:lvl3pPr>
            <a:lvl4pPr>
              <a:defRPr sz="800"/>
            </a:lvl4pPr>
            <a:lvl5pPr>
              <a:defRPr sz="800"/>
            </a:lvl5p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ES" dirty="0"/>
              <a:t>Haga clic para modificar los estilos de texto del patrón</a:t>
            </a:r>
            <a:endParaRPr lang="en-US" dirty="0"/>
          </a:p>
        </p:txBody>
      </p:sp>
      <p:cxnSp>
        <p:nvCxnSpPr>
          <p:cNvPr id="111" name="Conector recto 110">
            <a:extLst>
              <a:ext uri="{FF2B5EF4-FFF2-40B4-BE49-F238E27FC236}">
                <a16:creationId xmlns:a16="http://schemas.microsoft.com/office/drawing/2014/main" id="{B2213529-3A18-4966-BA68-48951E17DD2D}"/>
              </a:ext>
            </a:extLst>
          </p:cNvPr>
          <p:cNvCxnSpPr/>
          <p:nvPr userDrawn="1"/>
        </p:nvCxnSpPr>
        <p:spPr>
          <a:xfrm>
            <a:off x="5758764" y="1306949"/>
            <a:ext cx="674473" cy="0"/>
          </a:xfrm>
          <a:prstGeom prst="line">
            <a:avLst/>
          </a:prstGeom>
          <a:ln w="25400">
            <a:solidFill>
              <a:srgbClr val="03E7B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02002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ítulo y texto vertical">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CB589CEB-ABA3-47A3-884A-59F4C6668363}"/>
              </a:ext>
            </a:extLst>
          </p:cNvPr>
          <p:cNvSpPr/>
          <p:nvPr userDrawn="1"/>
        </p:nvSpPr>
        <p:spPr>
          <a:xfrm>
            <a:off x="0" y="2184402"/>
            <a:ext cx="12192000" cy="2607492"/>
          </a:xfrm>
          <a:prstGeom prst="rect">
            <a:avLst/>
          </a:prstGeom>
          <a:solidFill>
            <a:srgbClr val="0E4E6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ítulo 1">
            <a:extLst>
              <a:ext uri="{FF2B5EF4-FFF2-40B4-BE49-F238E27FC236}">
                <a16:creationId xmlns:a16="http://schemas.microsoft.com/office/drawing/2014/main" id="{B15A557D-B1AD-4708-B49E-597297E668F9}"/>
              </a:ext>
            </a:extLst>
          </p:cNvPr>
          <p:cNvSpPr>
            <a:spLocks noGrp="1"/>
          </p:cNvSpPr>
          <p:nvPr>
            <p:ph type="title"/>
          </p:nvPr>
        </p:nvSpPr>
        <p:spPr>
          <a:xfrm>
            <a:off x="990599" y="5167936"/>
            <a:ext cx="2381251" cy="569157"/>
          </a:xfrm>
        </p:spPr>
        <p:txBody>
          <a:bodyPr lIns="0" tIns="0" rIns="0" bIns="0" anchor="ctr"/>
          <a:lstStyle>
            <a:lvl1pPr marL="0" algn="ctr" defTabSz="914400" rtl="0" eaLnBrk="1" latinLnBrk="0" hangingPunct="1">
              <a:lnSpc>
                <a:spcPct val="90000"/>
              </a:lnSpc>
              <a:spcBef>
                <a:spcPct val="0"/>
              </a:spcBef>
              <a:buNone/>
              <a:defRPr lang="en-US" sz="1800" b="0" kern="1200" dirty="0">
                <a:solidFill>
                  <a:schemeClr val="tx1">
                    <a:lumMod val="75000"/>
                    <a:lumOff val="25000"/>
                  </a:schemeClr>
                </a:solidFill>
                <a:latin typeface="+mn-lt"/>
                <a:ea typeface="+mj-ea"/>
                <a:cs typeface="+mj-cs"/>
              </a:defRPr>
            </a:lvl1pPr>
          </a:lstStyle>
          <a:p>
            <a:r>
              <a:rPr lang="es-ES" dirty="0"/>
              <a:t>Haga clic para modificar el estilo</a:t>
            </a:r>
            <a:endParaRPr lang="en-US" dirty="0"/>
          </a:p>
        </p:txBody>
      </p:sp>
      <p:sp>
        <p:nvSpPr>
          <p:cNvPr id="3" name="Marcador de texto 2">
            <a:extLst>
              <a:ext uri="{FF2B5EF4-FFF2-40B4-BE49-F238E27FC236}">
                <a16:creationId xmlns:a16="http://schemas.microsoft.com/office/drawing/2014/main" id="{C2DD86FB-9236-4B98-867C-6A9B634CD01C}"/>
              </a:ext>
            </a:extLst>
          </p:cNvPr>
          <p:cNvSpPr>
            <a:spLocks noGrp="1"/>
          </p:cNvSpPr>
          <p:nvPr>
            <p:ph type="body" sz="quarter" idx="10"/>
          </p:nvPr>
        </p:nvSpPr>
        <p:spPr>
          <a:xfrm>
            <a:off x="457199" y="2514600"/>
            <a:ext cx="11239501" cy="447675"/>
          </a:xfrm>
        </p:spPr>
        <p:txBody>
          <a:bodyPr anchor="ctr"/>
          <a:lstStyle>
            <a:lvl1pPr marL="0" indent="0" algn="ctr" defTabSz="914400" rtl="0" eaLnBrk="1" latinLnBrk="0" hangingPunct="1">
              <a:lnSpc>
                <a:spcPct val="90000"/>
              </a:lnSpc>
              <a:spcBef>
                <a:spcPct val="0"/>
              </a:spcBef>
              <a:buNone/>
              <a:defRPr lang="es-ES" sz="3200" b="1" kern="1200" dirty="0" smtClean="0">
                <a:solidFill>
                  <a:schemeClr val="bg1"/>
                </a:solidFill>
                <a:latin typeface="Segoe UI" panose="020B0502040204020203" pitchFamily="34" charset="0"/>
                <a:ea typeface="+mj-ea"/>
                <a:cs typeface="Segoe UI" panose="020B0502040204020203" pitchFamily="34" charset="0"/>
              </a:defRPr>
            </a:lvl1pPr>
          </a:lstStyle>
          <a:p>
            <a:pPr lvl="0"/>
            <a:r>
              <a:rPr lang="es-ES" dirty="0"/>
              <a:t>Haga clic para modificar los estilos de texto del patrón</a:t>
            </a:r>
            <a:endParaRPr lang="en-US" dirty="0"/>
          </a:p>
        </p:txBody>
      </p:sp>
      <p:sp>
        <p:nvSpPr>
          <p:cNvPr id="6" name="Marcador de texto 5">
            <a:extLst>
              <a:ext uri="{FF2B5EF4-FFF2-40B4-BE49-F238E27FC236}">
                <a16:creationId xmlns:a16="http://schemas.microsoft.com/office/drawing/2014/main" id="{F03C3869-65D1-486D-8E31-815A1C493EE5}"/>
              </a:ext>
            </a:extLst>
          </p:cNvPr>
          <p:cNvSpPr>
            <a:spLocks noGrp="1"/>
          </p:cNvSpPr>
          <p:nvPr>
            <p:ph type="body" sz="quarter" idx="11"/>
          </p:nvPr>
        </p:nvSpPr>
        <p:spPr>
          <a:xfrm>
            <a:off x="4907280" y="5199262"/>
            <a:ext cx="2377440" cy="640080"/>
          </a:xfrm>
        </p:spPr>
        <p:txBody>
          <a:bodyPr>
            <a:noAutofit/>
          </a:bodyPr>
          <a:lstStyle>
            <a:lvl1pPr marL="0" indent="0" algn="ctr" defTabSz="914400" rtl="0" eaLnBrk="1" latinLnBrk="0" hangingPunct="1">
              <a:lnSpc>
                <a:spcPct val="90000"/>
              </a:lnSpc>
              <a:spcBef>
                <a:spcPct val="0"/>
              </a:spcBef>
              <a:buNone/>
              <a:defRPr lang="es-ES" sz="1800" b="0" kern="1200" dirty="0" smtClean="0">
                <a:solidFill>
                  <a:schemeClr val="tx1">
                    <a:lumMod val="75000"/>
                    <a:lumOff val="25000"/>
                  </a:schemeClr>
                </a:solidFill>
                <a:latin typeface="+mn-lt"/>
                <a:ea typeface="+mj-ea"/>
                <a:cs typeface="+mj-cs"/>
              </a:defRPr>
            </a:lvl1pPr>
            <a:lvl2pPr marL="0" indent="0" algn="ctr" defTabSz="914400" rtl="0" eaLnBrk="1" latinLnBrk="0" hangingPunct="1">
              <a:lnSpc>
                <a:spcPct val="90000"/>
              </a:lnSpc>
              <a:spcBef>
                <a:spcPct val="0"/>
              </a:spcBef>
              <a:buNone/>
              <a:defRPr lang="es-ES" sz="1800" b="0" kern="1200" dirty="0" smtClean="0">
                <a:solidFill>
                  <a:schemeClr val="tx1">
                    <a:lumMod val="75000"/>
                    <a:lumOff val="25000"/>
                  </a:schemeClr>
                </a:solidFill>
                <a:latin typeface="+mn-lt"/>
                <a:ea typeface="+mj-ea"/>
                <a:cs typeface="+mj-cs"/>
              </a:defRPr>
            </a:lvl2pPr>
            <a:lvl3pPr marL="0" indent="0" algn="ctr" defTabSz="914400" rtl="0" eaLnBrk="1" latinLnBrk="0" hangingPunct="1">
              <a:lnSpc>
                <a:spcPct val="90000"/>
              </a:lnSpc>
              <a:spcBef>
                <a:spcPct val="0"/>
              </a:spcBef>
              <a:buNone/>
              <a:defRPr lang="es-ES" sz="1800" b="0" kern="1200" dirty="0" smtClean="0">
                <a:solidFill>
                  <a:schemeClr val="tx1">
                    <a:lumMod val="75000"/>
                    <a:lumOff val="25000"/>
                  </a:schemeClr>
                </a:solidFill>
                <a:latin typeface="+mn-lt"/>
                <a:ea typeface="+mj-ea"/>
                <a:cs typeface="+mj-cs"/>
              </a:defRPr>
            </a:lvl3pPr>
            <a:lvl4pPr marL="0" indent="0" algn="ctr" defTabSz="914400" rtl="0" eaLnBrk="1" latinLnBrk="0" hangingPunct="1">
              <a:lnSpc>
                <a:spcPct val="90000"/>
              </a:lnSpc>
              <a:spcBef>
                <a:spcPct val="0"/>
              </a:spcBef>
              <a:buNone/>
              <a:defRPr lang="es-ES" sz="1800" b="0" kern="1200" dirty="0" smtClean="0">
                <a:solidFill>
                  <a:schemeClr val="tx1">
                    <a:lumMod val="75000"/>
                    <a:lumOff val="25000"/>
                  </a:schemeClr>
                </a:solidFill>
                <a:latin typeface="+mn-lt"/>
                <a:ea typeface="+mj-ea"/>
                <a:cs typeface="+mj-cs"/>
              </a:defRPr>
            </a:lvl4pPr>
            <a:lvl5pPr marL="0" indent="0" algn="ctr" defTabSz="914400" rtl="0" eaLnBrk="1" latinLnBrk="0" hangingPunct="1">
              <a:lnSpc>
                <a:spcPct val="90000"/>
              </a:lnSpc>
              <a:spcBef>
                <a:spcPct val="0"/>
              </a:spcBef>
              <a:buNone/>
              <a:defRPr lang="en-US" sz="1800" b="0" kern="1200" dirty="0">
                <a:solidFill>
                  <a:schemeClr val="tx1">
                    <a:lumMod val="75000"/>
                    <a:lumOff val="25000"/>
                  </a:schemeClr>
                </a:solidFill>
                <a:latin typeface="+mn-lt"/>
                <a:ea typeface="+mj-ea"/>
                <a:cs typeface="+mj-cs"/>
              </a:defRPr>
            </a:lvl5pPr>
          </a:lstStyle>
          <a:p>
            <a:pPr lvl="0"/>
            <a:r>
              <a:rPr lang="es-ES" dirty="0"/>
              <a:t>Haga clic para modificar los estilos</a:t>
            </a:r>
            <a:endParaRPr lang="en-US" dirty="0"/>
          </a:p>
        </p:txBody>
      </p:sp>
      <p:sp>
        <p:nvSpPr>
          <p:cNvPr id="11" name="Marcador de texto 10">
            <a:extLst>
              <a:ext uri="{FF2B5EF4-FFF2-40B4-BE49-F238E27FC236}">
                <a16:creationId xmlns:a16="http://schemas.microsoft.com/office/drawing/2014/main" id="{504D6F54-2007-45F3-99A5-67C4FFC41E6A}"/>
              </a:ext>
            </a:extLst>
          </p:cNvPr>
          <p:cNvSpPr>
            <a:spLocks noGrp="1"/>
          </p:cNvSpPr>
          <p:nvPr>
            <p:ph type="body" sz="quarter" idx="12"/>
          </p:nvPr>
        </p:nvSpPr>
        <p:spPr>
          <a:xfrm>
            <a:off x="8823961" y="5202957"/>
            <a:ext cx="2377440" cy="636385"/>
          </a:xfrm>
        </p:spPr>
        <p:txBody>
          <a:bodyPr anchor="ctr">
            <a:noAutofit/>
          </a:bodyPr>
          <a:lstStyle>
            <a:lvl1pPr marL="0" indent="0" algn="ctr" defTabSz="914400" rtl="0" eaLnBrk="1" latinLnBrk="0" hangingPunct="1">
              <a:lnSpc>
                <a:spcPct val="90000"/>
              </a:lnSpc>
              <a:spcBef>
                <a:spcPct val="0"/>
              </a:spcBef>
              <a:buNone/>
              <a:defRPr lang="es-ES" sz="1800" b="0" kern="1200" dirty="0" smtClean="0">
                <a:solidFill>
                  <a:schemeClr val="tx1">
                    <a:lumMod val="75000"/>
                    <a:lumOff val="25000"/>
                  </a:schemeClr>
                </a:solidFill>
                <a:latin typeface="+mn-lt"/>
                <a:ea typeface="+mj-ea"/>
                <a:cs typeface="+mj-cs"/>
              </a:defRPr>
            </a:lvl1pPr>
            <a:lvl2pPr marL="0" indent="0" algn="ctr" defTabSz="914400" rtl="0" eaLnBrk="1" latinLnBrk="0" hangingPunct="1">
              <a:lnSpc>
                <a:spcPct val="90000"/>
              </a:lnSpc>
              <a:spcBef>
                <a:spcPct val="0"/>
              </a:spcBef>
              <a:buNone/>
              <a:defRPr lang="es-ES" sz="1800" b="0" kern="1200" dirty="0" smtClean="0">
                <a:solidFill>
                  <a:schemeClr val="tx1">
                    <a:lumMod val="75000"/>
                    <a:lumOff val="25000"/>
                  </a:schemeClr>
                </a:solidFill>
                <a:latin typeface="+mn-lt"/>
                <a:ea typeface="+mj-ea"/>
                <a:cs typeface="+mj-cs"/>
              </a:defRPr>
            </a:lvl2pPr>
            <a:lvl3pPr marL="0" indent="0" algn="ctr" defTabSz="914400" rtl="0" eaLnBrk="1" latinLnBrk="0" hangingPunct="1">
              <a:lnSpc>
                <a:spcPct val="90000"/>
              </a:lnSpc>
              <a:spcBef>
                <a:spcPct val="0"/>
              </a:spcBef>
              <a:buNone/>
              <a:defRPr lang="es-ES" sz="1800" b="0" kern="1200" dirty="0" smtClean="0">
                <a:solidFill>
                  <a:schemeClr val="tx1">
                    <a:lumMod val="75000"/>
                    <a:lumOff val="25000"/>
                  </a:schemeClr>
                </a:solidFill>
                <a:latin typeface="+mn-lt"/>
                <a:ea typeface="+mj-ea"/>
                <a:cs typeface="+mj-cs"/>
              </a:defRPr>
            </a:lvl3pPr>
            <a:lvl4pPr marL="0" indent="0" algn="ctr" defTabSz="914400" rtl="0" eaLnBrk="1" latinLnBrk="0" hangingPunct="1">
              <a:lnSpc>
                <a:spcPct val="90000"/>
              </a:lnSpc>
              <a:spcBef>
                <a:spcPct val="0"/>
              </a:spcBef>
              <a:buNone/>
              <a:defRPr lang="es-ES" sz="1800" b="0" kern="1200" dirty="0" smtClean="0">
                <a:solidFill>
                  <a:schemeClr val="tx1">
                    <a:lumMod val="75000"/>
                    <a:lumOff val="25000"/>
                  </a:schemeClr>
                </a:solidFill>
                <a:latin typeface="+mn-lt"/>
                <a:ea typeface="+mj-ea"/>
                <a:cs typeface="+mj-cs"/>
              </a:defRPr>
            </a:lvl4pPr>
            <a:lvl5pPr marL="0" indent="0" algn="ctr" defTabSz="914400" rtl="0" eaLnBrk="1" latinLnBrk="0" hangingPunct="1">
              <a:lnSpc>
                <a:spcPct val="90000"/>
              </a:lnSpc>
              <a:spcBef>
                <a:spcPct val="0"/>
              </a:spcBef>
              <a:buNone/>
              <a:defRPr lang="en-US" sz="1800" b="0" kern="1200" dirty="0">
                <a:solidFill>
                  <a:schemeClr val="tx1">
                    <a:lumMod val="75000"/>
                    <a:lumOff val="25000"/>
                  </a:schemeClr>
                </a:solidFill>
                <a:latin typeface="+mn-lt"/>
                <a:ea typeface="+mj-ea"/>
                <a:cs typeface="+mj-cs"/>
              </a:defRPr>
            </a:lvl5pPr>
          </a:lstStyle>
          <a:p>
            <a:pPr lvl="0"/>
            <a:r>
              <a:rPr lang="es-ES" dirty="0"/>
              <a:t>Haga clic para modificar los</a:t>
            </a:r>
            <a:endParaRPr lang="en-US" dirty="0"/>
          </a:p>
        </p:txBody>
      </p:sp>
    </p:spTree>
    <p:extLst>
      <p:ext uri="{BB962C8B-B14F-4D97-AF65-F5344CB8AC3E}">
        <p14:creationId xmlns:p14="http://schemas.microsoft.com/office/powerpoint/2010/main" val="40126951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6437C02-0FE9-4694-A7B5-DAA2E7F92826}"/>
              </a:ext>
            </a:extLst>
          </p:cNvPr>
          <p:cNvSpPr>
            <a:spLocks noGrp="1"/>
          </p:cNvSpPr>
          <p:nvPr>
            <p:ph type="dt" sz="half" idx="10"/>
          </p:nvPr>
        </p:nvSpPr>
        <p:spPr/>
        <p:txBody>
          <a:bodyPr/>
          <a:lstStyle/>
          <a:p>
            <a:fld id="{F58F56C0-0FED-4FC9-A8FD-8409CAAB40D2}" type="datetimeFigureOut">
              <a:rPr lang="en-US" smtClean="0"/>
              <a:t>4/13/2024</a:t>
            </a:fld>
            <a:endParaRPr lang="en-US"/>
          </a:p>
        </p:txBody>
      </p:sp>
      <p:sp>
        <p:nvSpPr>
          <p:cNvPr id="5" name="Footer Placeholder 4">
            <a:extLst>
              <a:ext uri="{FF2B5EF4-FFF2-40B4-BE49-F238E27FC236}">
                <a16:creationId xmlns:a16="http://schemas.microsoft.com/office/drawing/2014/main" id="{B6259E44-CD78-4CC7-8AA4-C4FF8D3688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53EE96-960C-45FC-BB52-209ED2441814}"/>
              </a:ext>
            </a:extLst>
          </p:cNvPr>
          <p:cNvSpPr>
            <a:spLocks noGrp="1"/>
          </p:cNvSpPr>
          <p:nvPr>
            <p:ph type="sldNum" sz="quarter" idx="12"/>
          </p:nvPr>
        </p:nvSpPr>
        <p:spPr/>
        <p:txBody>
          <a:bodyPr/>
          <a:lstStyle/>
          <a:p>
            <a:fld id="{313DEBBE-1EFA-4D2E-88F5-083B206EF4A4}" type="slidenum">
              <a:rPr lang="en-US" smtClean="0"/>
              <a:t>‹#›</a:t>
            </a:fld>
            <a:endParaRPr lang="en-US"/>
          </a:p>
        </p:txBody>
      </p:sp>
    </p:spTree>
    <p:extLst>
      <p:ext uri="{BB962C8B-B14F-4D97-AF65-F5344CB8AC3E}">
        <p14:creationId xmlns:p14="http://schemas.microsoft.com/office/powerpoint/2010/main" val="2333828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iapositiva de título">
    <p:spTree>
      <p:nvGrpSpPr>
        <p:cNvPr id="1" name=""/>
        <p:cNvGrpSpPr/>
        <p:nvPr/>
      </p:nvGrpSpPr>
      <p:grpSpPr>
        <a:xfrm>
          <a:off x="0" y="0"/>
          <a:ext cx="0" cy="0"/>
          <a:chOff x="0" y="0"/>
          <a:chExt cx="0" cy="0"/>
        </a:xfrm>
      </p:grpSpPr>
      <p:pic>
        <p:nvPicPr>
          <p:cNvPr id="56" name="Imagen 55">
            <a:extLst>
              <a:ext uri="{FF2B5EF4-FFF2-40B4-BE49-F238E27FC236}">
                <a16:creationId xmlns:a16="http://schemas.microsoft.com/office/drawing/2014/main" id="{2189F4B6-D90D-478A-88A9-1DA2FE22F9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050" y="2901"/>
            <a:ext cx="12192000" cy="4937760"/>
          </a:xfrm>
          <a:prstGeom prst="rect">
            <a:avLst/>
          </a:prstGeom>
        </p:spPr>
      </p:pic>
      <p:sp>
        <p:nvSpPr>
          <p:cNvPr id="57" name="Rectangle 11">
            <a:extLst>
              <a:ext uri="{FF2B5EF4-FFF2-40B4-BE49-F238E27FC236}">
                <a16:creationId xmlns:a16="http://schemas.microsoft.com/office/drawing/2014/main" id="{CDE0DA6E-4055-4A4A-B3F5-9C2C32AC2DF5}"/>
              </a:ext>
            </a:extLst>
          </p:cNvPr>
          <p:cNvSpPr/>
          <p:nvPr userDrawn="1"/>
        </p:nvSpPr>
        <p:spPr>
          <a:xfrm rot="5400000">
            <a:off x="2655276" y="-2678721"/>
            <a:ext cx="6858004" cy="12215447"/>
          </a:xfrm>
          <a:prstGeom prst="rect">
            <a:avLst/>
          </a:prstGeom>
          <a:gradFill flip="none" rotWithShape="1">
            <a:gsLst>
              <a:gs pos="0">
                <a:srgbClr val="29ABE2"/>
              </a:gs>
              <a:gs pos="36000">
                <a:srgbClr val="28DBD3"/>
              </a:gs>
              <a:gs pos="100000">
                <a:srgbClr val="27FCC9">
                  <a:alpha val="83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2" name="Rectangle 7">
            <a:extLst>
              <a:ext uri="{FF2B5EF4-FFF2-40B4-BE49-F238E27FC236}">
                <a16:creationId xmlns:a16="http://schemas.microsoft.com/office/drawing/2014/main" id="{C0E7A090-5511-4BD6-8102-6EFD4066CF78}"/>
              </a:ext>
            </a:extLst>
          </p:cNvPr>
          <p:cNvSpPr/>
          <p:nvPr userDrawn="1"/>
        </p:nvSpPr>
        <p:spPr>
          <a:xfrm>
            <a:off x="1" y="0"/>
            <a:ext cx="12192000" cy="6858000"/>
          </a:xfrm>
          <a:prstGeom prst="rect">
            <a:avLst/>
          </a:prstGeom>
          <a:gradFill flip="none" rotWithShape="1">
            <a:gsLst>
              <a:gs pos="16000">
                <a:srgbClr val="126688">
                  <a:alpha val="59000"/>
                </a:srgbClr>
              </a:gs>
              <a:gs pos="100000">
                <a:srgbClr val="03C99A">
                  <a:alpha val="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2">
            <a:extLst>
              <a:ext uri="{FF2B5EF4-FFF2-40B4-BE49-F238E27FC236}">
                <a16:creationId xmlns:a16="http://schemas.microsoft.com/office/drawing/2014/main" id="{8CF32E0D-8455-414F-A084-C56E54DBB2A1}"/>
              </a:ext>
            </a:extLst>
          </p:cNvPr>
          <p:cNvSpPr/>
          <p:nvPr userDrawn="1"/>
        </p:nvSpPr>
        <p:spPr>
          <a:xfrm>
            <a:off x="-3613" y="2140802"/>
            <a:ext cx="12213796" cy="2390660"/>
          </a:xfrm>
          <a:prstGeom prst="rect">
            <a:avLst/>
          </a:prstGeom>
          <a:solidFill>
            <a:srgbClr val="0E4E68">
              <a:alpha val="4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2">
            <a:extLst>
              <a:ext uri="{FF2B5EF4-FFF2-40B4-BE49-F238E27FC236}">
                <a16:creationId xmlns:a16="http://schemas.microsoft.com/office/drawing/2014/main" id="{32599844-80E7-4D4A-8D5F-069990B7E801}"/>
              </a:ext>
            </a:extLst>
          </p:cNvPr>
          <p:cNvSpPr/>
          <p:nvPr userDrawn="1"/>
        </p:nvSpPr>
        <p:spPr>
          <a:xfrm>
            <a:off x="-23446" y="2153174"/>
            <a:ext cx="12234498" cy="2390660"/>
          </a:xfrm>
          <a:prstGeom prst="rect">
            <a:avLst/>
          </a:prstGeom>
          <a:solidFill>
            <a:srgbClr val="0E4E68">
              <a:alpha val="4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ítulo 1">
            <a:extLst>
              <a:ext uri="{FF2B5EF4-FFF2-40B4-BE49-F238E27FC236}">
                <a16:creationId xmlns:a16="http://schemas.microsoft.com/office/drawing/2014/main" id="{3A736130-D031-4BC5-94AD-9867A8471755}"/>
              </a:ext>
            </a:extLst>
          </p:cNvPr>
          <p:cNvSpPr>
            <a:spLocks noGrp="1"/>
          </p:cNvSpPr>
          <p:nvPr>
            <p:ph type="title"/>
          </p:nvPr>
        </p:nvSpPr>
        <p:spPr>
          <a:xfrm>
            <a:off x="457200" y="2421934"/>
            <a:ext cx="7051386" cy="1790043"/>
          </a:xfrm>
        </p:spPr>
        <p:txBody>
          <a:bodyPr lIns="0" tIns="0" rIns="0" bIns="0" anchor="ctr"/>
          <a:lstStyle>
            <a:lvl1pPr algn="l">
              <a:defRPr sz="4000">
                <a:solidFill>
                  <a:schemeClr val="bg1"/>
                </a:solidFill>
                <a:latin typeface="Segoe UI" panose="020B0502040204020203" pitchFamily="34" charset="0"/>
                <a:cs typeface="Segoe UI" panose="020B0502040204020203" pitchFamily="34" charset="0"/>
              </a:defRPr>
            </a:lvl1pPr>
          </a:lstStyle>
          <a:p>
            <a:r>
              <a:rPr lang="es-ES" dirty="0"/>
              <a:t>Haga clic para modificar el estilo de título del patrón</a:t>
            </a:r>
            <a:endParaRPr lang="en-US" dirty="0"/>
          </a:p>
        </p:txBody>
      </p:sp>
      <p:sp>
        <p:nvSpPr>
          <p:cNvPr id="55" name="Rounded Rectangle 6">
            <a:extLst>
              <a:ext uri="{FF2B5EF4-FFF2-40B4-BE49-F238E27FC236}">
                <a16:creationId xmlns:a16="http://schemas.microsoft.com/office/drawing/2014/main" id="{350FF1B3-212A-4F4D-89C3-C8D0CE833B59}"/>
              </a:ext>
            </a:extLst>
          </p:cNvPr>
          <p:cNvSpPr/>
          <p:nvPr userDrawn="1"/>
        </p:nvSpPr>
        <p:spPr>
          <a:xfrm>
            <a:off x="6869624" y="4252395"/>
            <a:ext cx="4347275" cy="499752"/>
          </a:xfrm>
          <a:prstGeom prst="roundRect">
            <a:avLst>
              <a:gd name="adj" fmla="val 50000"/>
            </a:avLst>
          </a:prstGeom>
          <a:solidFill>
            <a:srgbClr val="03C99A"/>
          </a:solidFill>
          <a:ln>
            <a:noFill/>
          </a:ln>
          <a:effectLst>
            <a:outerShdw blurRad="50800" dist="25400" dir="5400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Date  </a:t>
            </a:r>
            <a:r>
              <a:rPr lang="en-US" dirty="0">
                <a:solidFill>
                  <a:srgbClr val="27FCC9"/>
                </a:solidFill>
              </a:rPr>
              <a:t>|</a:t>
            </a:r>
            <a:r>
              <a:rPr lang="en-US" dirty="0"/>
              <a:t>  </a:t>
            </a:r>
            <a:r>
              <a:rPr lang="en-US" b="1" dirty="0"/>
              <a:t>Presenter Name</a:t>
            </a:r>
          </a:p>
        </p:txBody>
      </p:sp>
      <p:sp>
        <p:nvSpPr>
          <p:cNvPr id="63" name="Título 1">
            <a:extLst>
              <a:ext uri="{FF2B5EF4-FFF2-40B4-BE49-F238E27FC236}">
                <a16:creationId xmlns:a16="http://schemas.microsoft.com/office/drawing/2014/main" id="{1840210D-0928-47CE-82CB-28D3AA89C665}"/>
              </a:ext>
            </a:extLst>
          </p:cNvPr>
          <p:cNvSpPr txBox="1">
            <a:spLocks/>
          </p:cNvSpPr>
          <p:nvPr userDrawn="1"/>
        </p:nvSpPr>
        <p:spPr>
          <a:xfrm>
            <a:off x="457201" y="5555672"/>
            <a:ext cx="11239500" cy="61652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1" kern="1200">
                <a:solidFill>
                  <a:schemeClr val="bg1"/>
                </a:solidFill>
                <a:latin typeface="Segoe UI" panose="020B0502040204020203" pitchFamily="34" charset="0"/>
                <a:ea typeface="+mj-ea"/>
                <a:cs typeface="Segoe UI" panose="020B0502040204020203" pitchFamily="34" charset="0"/>
              </a:defRPr>
            </a:lvl1pPr>
          </a:lstStyle>
          <a:p>
            <a:pPr marL="0" algn="ctr" defTabSz="914400" rtl="0" eaLnBrk="1" latinLnBrk="0" hangingPunct="1"/>
            <a:r>
              <a:rPr lang="es-ES" sz="2400" b="0" kern="1200" dirty="0">
                <a:solidFill>
                  <a:schemeClr val="bg1"/>
                </a:solidFill>
                <a:latin typeface="Segoe UI" panose="020B0502040204020203" pitchFamily="34" charset="0"/>
                <a:ea typeface="+mn-ea"/>
                <a:cs typeface="Segoe UI" panose="020B0502040204020203" pitchFamily="34" charset="0"/>
              </a:rPr>
              <a:t>Haga clic para modificar el estilo de título del patrón</a:t>
            </a:r>
            <a:endParaRPr lang="en-US" sz="2400" b="0" kern="1200" dirty="0">
              <a:solidFill>
                <a:schemeClr val="bg1"/>
              </a:solidFill>
              <a:latin typeface="Segoe UI" panose="020B0502040204020203" pitchFamily="34" charset="0"/>
              <a:ea typeface="+mn-ea"/>
              <a:cs typeface="Segoe UI" panose="020B0502040204020203" pitchFamily="34" charset="0"/>
            </a:endParaRPr>
          </a:p>
        </p:txBody>
      </p:sp>
      <p:sp>
        <p:nvSpPr>
          <p:cNvPr id="10" name="Elipse 9">
            <a:extLst>
              <a:ext uri="{FF2B5EF4-FFF2-40B4-BE49-F238E27FC236}">
                <a16:creationId xmlns:a16="http://schemas.microsoft.com/office/drawing/2014/main" id="{71662DAD-E168-4946-855A-3C4A6D882C35}"/>
              </a:ext>
            </a:extLst>
          </p:cNvPr>
          <p:cNvSpPr/>
          <p:nvPr userDrawn="1"/>
        </p:nvSpPr>
        <p:spPr>
          <a:xfrm>
            <a:off x="177800" y="-685800"/>
            <a:ext cx="444500" cy="431800"/>
          </a:xfrm>
          <a:prstGeom prst="ellipse">
            <a:avLst/>
          </a:prstGeom>
          <a:solidFill>
            <a:srgbClr val="03C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Elipse 10">
            <a:extLst>
              <a:ext uri="{FF2B5EF4-FFF2-40B4-BE49-F238E27FC236}">
                <a16:creationId xmlns:a16="http://schemas.microsoft.com/office/drawing/2014/main" id="{3BA2D64A-8F35-4340-8F62-B6B14D2A821C}"/>
              </a:ext>
            </a:extLst>
          </p:cNvPr>
          <p:cNvSpPr/>
          <p:nvPr userDrawn="1"/>
        </p:nvSpPr>
        <p:spPr>
          <a:xfrm>
            <a:off x="3296242" y="-685800"/>
            <a:ext cx="444500" cy="431800"/>
          </a:xfrm>
          <a:prstGeom prst="ellipse">
            <a:avLst/>
          </a:prstGeom>
          <a:solidFill>
            <a:srgbClr val="03E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0550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Diapositiva de título">
    <p:spTree>
      <p:nvGrpSpPr>
        <p:cNvPr id="1" name=""/>
        <p:cNvGrpSpPr/>
        <p:nvPr/>
      </p:nvGrpSpPr>
      <p:grpSpPr>
        <a:xfrm>
          <a:off x="0" y="0"/>
          <a:ext cx="0" cy="0"/>
          <a:chOff x="0" y="0"/>
          <a:chExt cx="0" cy="0"/>
        </a:xfrm>
      </p:grpSpPr>
      <p:pic>
        <p:nvPicPr>
          <p:cNvPr id="56" name="Imagen 55">
            <a:extLst>
              <a:ext uri="{FF2B5EF4-FFF2-40B4-BE49-F238E27FC236}">
                <a16:creationId xmlns:a16="http://schemas.microsoft.com/office/drawing/2014/main" id="{2189F4B6-D90D-478A-88A9-1DA2FE22F9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050" y="2901"/>
            <a:ext cx="12192000" cy="4937760"/>
          </a:xfrm>
          <a:prstGeom prst="rect">
            <a:avLst/>
          </a:prstGeom>
        </p:spPr>
      </p:pic>
      <p:sp>
        <p:nvSpPr>
          <p:cNvPr id="57" name="Rectangle 11">
            <a:extLst>
              <a:ext uri="{FF2B5EF4-FFF2-40B4-BE49-F238E27FC236}">
                <a16:creationId xmlns:a16="http://schemas.microsoft.com/office/drawing/2014/main" id="{CDE0DA6E-4055-4A4A-B3F5-9C2C32AC2DF5}"/>
              </a:ext>
            </a:extLst>
          </p:cNvPr>
          <p:cNvSpPr/>
          <p:nvPr userDrawn="1"/>
        </p:nvSpPr>
        <p:spPr>
          <a:xfrm rot="5400000">
            <a:off x="2655276" y="-2678721"/>
            <a:ext cx="6858004" cy="12215447"/>
          </a:xfrm>
          <a:prstGeom prst="rect">
            <a:avLst/>
          </a:prstGeom>
          <a:gradFill flip="none" rotWithShape="1">
            <a:gsLst>
              <a:gs pos="0">
                <a:srgbClr val="29ABE2"/>
              </a:gs>
              <a:gs pos="36000">
                <a:srgbClr val="28DBD3"/>
              </a:gs>
              <a:gs pos="100000">
                <a:srgbClr val="27FCC9">
                  <a:alpha val="83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5" name="Rectangle 7">
            <a:extLst>
              <a:ext uri="{FF2B5EF4-FFF2-40B4-BE49-F238E27FC236}">
                <a16:creationId xmlns:a16="http://schemas.microsoft.com/office/drawing/2014/main" id="{D742BFB7-15B0-4ED1-A592-D16BB22BE866}"/>
              </a:ext>
            </a:extLst>
          </p:cNvPr>
          <p:cNvSpPr/>
          <p:nvPr userDrawn="1"/>
        </p:nvSpPr>
        <p:spPr>
          <a:xfrm>
            <a:off x="0" y="1"/>
            <a:ext cx="12192000" cy="6858000"/>
          </a:xfrm>
          <a:prstGeom prst="rect">
            <a:avLst/>
          </a:prstGeom>
          <a:gradFill flip="none" rotWithShape="1">
            <a:gsLst>
              <a:gs pos="16000">
                <a:srgbClr val="126688">
                  <a:alpha val="59000"/>
                </a:srgbClr>
              </a:gs>
              <a:gs pos="100000">
                <a:srgbClr val="03C99A">
                  <a:alpha val="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2">
            <a:extLst>
              <a:ext uri="{FF2B5EF4-FFF2-40B4-BE49-F238E27FC236}">
                <a16:creationId xmlns:a16="http://schemas.microsoft.com/office/drawing/2014/main" id="{D3F47CEE-E902-4AFD-8A84-F57101B50ECF}"/>
              </a:ext>
            </a:extLst>
          </p:cNvPr>
          <p:cNvSpPr/>
          <p:nvPr userDrawn="1"/>
        </p:nvSpPr>
        <p:spPr>
          <a:xfrm>
            <a:off x="457200" y="2085384"/>
            <a:ext cx="11239500" cy="2390660"/>
          </a:xfrm>
          <a:prstGeom prst="rect">
            <a:avLst/>
          </a:prstGeom>
          <a:solidFill>
            <a:schemeClr val="bg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6">
            <a:extLst>
              <a:ext uri="{FF2B5EF4-FFF2-40B4-BE49-F238E27FC236}">
                <a16:creationId xmlns:a16="http://schemas.microsoft.com/office/drawing/2014/main" id="{DD3FC9A6-9381-4648-8867-B47AD3511171}"/>
              </a:ext>
            </a:extLst>
          </p:cNvPr>
          <p:cNvSpPr/>
          <p:nvPr userDrawn="1"/>
        </p:nvSpPr>
        <p:spPr>
          <a:xfrm>
            <a:off x="6869623" y="3986779"/>
            <a:ext cx="4347275" cy="499752"/>
          </a:xfrm>
          <a:prstGeom prst="round2SameRect">
            <a:avLst>
              <a:gd name="adj1" fmla="val 50000"/>
              <a:gd name="adj2" fmla="val 0"/>
            </a:avLst>
          </a:prstGeom>
          <a:solidFill>
            <a:srgbClr val="0E4E68"/>
          </a:solidFill>
          <a:ln>
            <a:noFill/>
          </a:ln>
          <a:effectLst>
            <a:outerShdw blurRad="50800" dist="25400" dir="5400000" algn="t"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1" name="Rectángulo: esquinas redondeadas 20">
            <a:extLst>
              <a:ext uri="{FF2B5EF4-FFF2-40B4-BE49-F238E27FC236}">
                <a16:creationId xmlns:a16="http://schemas.microsoft.com/office/drawing/2014/main" id="{5DB6F50A-B24F-468D-835F-922D776DD496}"/>
              </a:ext>
            </a:extLst>
          </p:cNvPr>
          <p:cNvSpPr/>
          <p:nvPr userDrawn="1"/>
        </p:nvSpPr>
        <p:spPr>
          <a:xfrm>
            <a:off x="7595461" y="4466923"/>
            <a:ext cx="2978728" cy="72819"/>
          </a:xfrm>
          <a:prstGeom prst="roundRect">
            <a:avLst/>
          </a:prstGeom>
          <a:solidFill>
            <a:srgbClr val="03E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Marcador de posición de imagen 8">
            <a:extLst>
              <a:ext uri="{FF2B5EF4-FFF2-40B4-BE49-F238E27FC236}">
                <a16:creationId xmlns:a16="http://schemas.microsoft.com/office/drawing/2014/main" id="{9A427C1E-FDAD-4C69-9498-722F85C708C5}"/>
              </a:ext>
            </a:extLst>
          </p:cNvPr>
          <p:cNvSpPr>
            <a:spLocks noGrp="1"/>
          </p:cNvSpPr>
          <p:nvPr>
            <p:ph type="pic" sz="quarter" idx="13"/>
          </p:nvPr>
        </p:nvSpPr>
        <p:spPr>
          <a:xfrm>
            <a:off x="-11722" y="-3"/>
            <a:ext cx="12192000" cy="6855102"/>
          </a:xfrm>
        </p:spPr>
        <p:txBody>
          <a:bodyPr/>
          <a:lstStyle/>
          <a:p>
            <a:endParaRPr lang="en-US"/>
          </a:p>
        </p:txBody>
      </p:sp>
      <p:sp>
        <p:nvSpPr>
          <p:cNvPr id="3" name="Marcador de texto 2">
            <a:extLst>
              <a:ext uri="{FF2B5EF4-FFF2-40B4-BE49-F238E27FC236}">
                <a16:creationId xmlns:a16="http://schemas.microsoft.com/office/drawing/2014/main" id="{5430E085-4D47-45E1-B34B-12D115B23F9D}"/>
              </a:ext>
            </a:extLst>
          </p:cNvPr>
          <p:cNvSpPr>
            <a:spLocks noGrp="1"/>
          </p:cNvSpPr>
          <p:nvPr>
            <p:ph type="body" sz="quarter" idx="10"/>
          </p:nvPr>
        </p:nvSpPr>
        <p:spPr>
          <a:xfrm>
            <a:off x="7052918" y="4098408"/>
            <a:ext cx="3980684" cy="311777"/>
          </a:xfrm>
        </p:spPr>
        <p:txBody>
          <a:bodyPr anchor="ctr"/>
          <a:lstStyle>
            <a:lvl1pPr marL="0" indent="0" algn="ctr" defTabSz="914400" rtl="0" eaLnBrk="1" latinLnBrk="0" hangingPunct="1">
              <a:buNone/>
              <a:defRPr lang="es-ES" sz="1800" b="1" kern="1200" dirty="0" smtClean="0">
                <a:solidFill>
                  <a:schemeClr val="lt1"/>
                </a:solidFill>
                <a:latin typeface="+mn-lt"/>
                <a:ea typeface="+mn-ea"/>
                <a:cs typeface="+mn-cs"/>
              </a:defRPr>
            </a:lvl1pPr>
            <a:lvl2pPr marL="0" algn="ctr" defTabSz="914400" rtl="0" eaLnBrk="1" latinLnBrk="0" hangingPunct="1">
              <a:defRPr lang="es-ES" sz="1800" kern="1200" dirty="0" smtClean="0">
                <a:solidFill>
                  <a:schemeClr val="lt1"/>
                </a:solidFill>
                <a:latin typeface="+mn-lt"/>
                <a:ea typeface="+mn-ea"/>
                <a:cs typeface="+mn-cs"/>
              </a:defRPr>
            </a:lvl2pPr>
          </a:lstStyle>
          <a:p>
            <a:pPr lvl="0"/>
            <a:r>
              <a:rPr lang="es-ES" dirty="0"/>
              <a:t>Haga clic para modificar los estilos</a:t>
            </a:r>
            <a:endParaRPr lang="en-US" dirty="0"/>
          </a:p>
        </p:txBody>
      </p:sp>
      <p:sp>
        <p:nvSpPr>
          <p:cNvPr id="5" name="Marcador de texto 4">
            <a:extLst>
              <a:ext uri="{FF2B5EF4-FFF2-40B4-BE49-F238E27FC236}">
                <a16:creationId xmlns:a16="http://schemas.microsoft.com/office/drawing/2014/main" id="{AD499C9F-C585-4B18-8693-8B64B6F9D044}"/>
              </a:ext>
            </a:extLst>
          </p:cNvPr>
          <p:cNvSpPr>
            <a:spLocks noGrp="1"/>
          </p:cNvSpPr>
          <p:nvPr>
            <p:ph type="body" sz="quarter" idx="11"/>
          </p:nvPr>
        </p:nvSpPr>
        <p:spPr>
          <a:xfrm>
            <a:off x="761567" y="2374161"/>
            <a:ext cx="6625792" cy="1724243"/>
          </a:xfrm>
        </p:spPr>
        <p:txBody>
          <a:bodyPr anchor="ctr"/>
          <a:lstStyle>
            <a:lvl1pPr marL="0" indent="0" algn="ctr" defTabSz="914400" rtl="0" eaLnBrk="1" latinLnBrk="0" hangingPunct="1">
              <a:lnSpc>
                <a:spcPct val="90000"/>
              </a:lnSpc>
              <a:spcBef>
                <a:spcPct val="0"/>
              </a:spcBef>
              <a:buNone/>
              <a:defRPr lang="es-ES" sz="5400" b="1" kern="1200" dirty="0" smtClean="0">
                <a:solidFill>
                  <a:srgbClr val="0E4E68"/>
                </a:solidFill>
                <a:latin typeface="+mn-lt"/>
                <a:ea typeface="+mj-ea"/>
                <a:cs typeface="+mj-cs"/>
              </a:defRPr>
            </a:lvl1pPr>
          </a:lstStyle>
          <a:p>
            <a:pPr lvl="0"/>
            <a:r>
              <a:rPr lang="es-ES" dirty="0"/>
              <a:t>Haga clic para modificar los estilos</a:t>
            </a:r>
            <a:endParaRPr lang="en-US" dirty="0"/>
          </a:p>
        </p:txBody>
      </p:sp>
      <p:sp>
        <p:nvSpPr>
          <p:cNvPr id="11" name="Marcador de texto 10">
            <a:extLst>
              <a:ext uri="{FF2B5EF4-FFF2-40B4-BE49-F238E27FC236}">
                <a16:creationId xmlns:a16="http://schemas.microsoft.com/office/drawing/2014/main" id="{247D14D4-EE13-42F3-891B-8774E32E4608}"/>
              </a:ext>
            </a:extLst>
          </p:cNvPr>
          <p:cNvSpPr>
            <a:spLocks noGrp="1"/>
          </p:cNvSpPr>
          <p:nvPr>
            <p:ph type="body" sz="quarter" idx="14"/>
          </p:nvPr>
        </p:nvSpPr>
        <p:spPr>
          <a:xfrm>
            <a:off x="457201" y="5229439"/>
            <a:ext cx="11239500" cy="928248"/>
          </a:xfrm>
        </p:spPr>
        <p:txBody>
          <a:bodyPr anchor="ctr"/>
          <a:lstStyle>
            <a:lvl1pPr marL="0" indent="0" algn="ctr">
              <a:buNone/>
              <a:defRPr lang="es-ES" sz="2400" kern="1200" dirty="0" smtClean="0">
                <a:solidFill>
                  <a:schemeClr val="bg1"/>
                </a:solidFill>
                <a:latin typeface="Segoe UI" panose="020B0502040204020203" pitchFamily="34" charset="0"/>
                <a:ea typeface="+mn-ea"/>
                <a:cs typeface="Segoe UI" panose="020B0502040204020203" pitchFamily="34" charset="0"/>
              </a:defRPr>
            </a:lvl1pPr>
          </a:lstStyle>
          <a:p>
            <a:pPr lvl="0"/>
            <a:r>
              <a:rPr lang="es-ES" dirty="0"/>
              <a:t>Haga clic para modificar los estilos </a:t>
            </a:r>
            <a:endParaRPr lang="en-US" dirty="0"/>
          </a:p>
        </p:txBody>
      </p:sp>
    </p:spTree>
    <p:extLst>
      <p:ext uri="{BB962C8B-B14F-4D97-AF65-F5344CB8AC3E}">
        <p14:creationId xmlns:p14="http://schemas.microsoft.com/office/powerpoint/2010/main" val="10812977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6DB84629-64C4-4A72-8543-403F8DCCC062}"/>
              </a:ext>
            </a:extLst>
          </p:cNvPr>
          <p:cNvSpPr/>
          <p:nvPr userDrawn="1"/>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ángulo: esquinas superiores redondeadas 4">
            <a:extLst>
              <a:ext uri="{FF2B5EF4-FFF2-40B4-BE49-F238E27FC236}">
                <a16:creationId xmlns:a16="http://schemas.microsoft.com/office/drawing/2014/main" id="{59B9D6C8-44C2-4261-BC67-35CCAAA15186}"/>
              </a:ext>
            </a:extLst>
          </p:cNvPr>
          <p:cNvSpPr/>
          <p:nvPr userDrawn="1"/>
        </p:nvSpPr>
        <p:spPr>
          <a:xfrm rot="16200000">
            <a:off x="-923247" y="3123394"/>
            <a:ext cx="2924567" cy="567995"/>
          </a:xfrm>
          <a:prstGeom prst="round2SameRect">
            <a:avLst>
              <a:gd name="adj1" fmla="val 50000"/>
              <a:gd name="adj2" fmla="val 0"/>
            </a:avLst>
          </a:prstGeom>
          <a:solidFill>
            <a:srgbClr val="1266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ángulo 5">
            <a:extLst>
              <a:ext uri="{FF2B5EF4-FFF2-40B4-BE49-F238E27FC236}">
                <a16:creationId xmlns:a16="http://schemas.microsoft.com/office/drawing/2014/main" id="{2E53DE7D-30D2-44EB-9B4D-753096771566}"/>
              </a:ext>
            </a:extLst>
          </p:cNvPr>
          <p:cNvSpPr/>
          <p:nvPr userDrawn="1"/>
        </p:nvSpPr>
        <p:spPr>
          <a:xfrm>
            <a:off x="457200" y="460787"/>
            <a:ext cx="11277600" cy="5923563"/>
          </a:xfrm>
          <a:prstGeom prst="rect">
            <a:avLst/>
          </a:prstGeom>
          <a:solidFill>
            <a:schemeClr val="bg1"/>
          </a:solidFill>
          <a:ln>
            <a:noFill/>
          </a:ln>
          <a:effectLst>
            <a:outerShdw blurRad="50800" dist="25400" dir="2700000" algn="ctr"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11">
            <a:extLst>
              <a:ext uri="{FF2B5EF4-FFF2-40B4-BE49-F238E27FC236}">
                <a16:creationId xmlns:a16="http://schemas.microsoft.com/office/drawing/2014/main" id="{CABAC7B3-F44A-4C92-AFAF-F02BADCEB5C6}"/>
              </a:ext>
            </a:extLst>
          </p:cNvPr>
          <p:cNvSpPr/>
          <p:nvPr userDrawn="1"/>
        </p:nvSpPr>
        <p:spPr>
          <a:xfrm rot="5400000">
            <a:off x="720269" y="1814581"/>
            <a:ext cx="2264229" cy="3204032"/>
          </a:xfrm>
          <a:prstGeom prst="round2SameRect">
            <a:avLst>
              <a:gd name="adj1" fmla="val 50000"/>
              <a:gd name="adj2" fmla="val 0"/>
            </a:avLst>
          </a:prstGeom>
          <a:gradFill flip="none" rotWithShape="1">
            <a:gsLst>
              <a:gs pos="0">
                <a:srgbClr val="198AB7"/>
              </a:gs>
              <a:gs pos="100000">
                <a:srgbClr val="03E7B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1" name="Marcador de texto 60">
            <a:extLst>
              <a:ext uri="{FF2B5EF4-FFF2-40B4-BE49-F238E27FC236}">
                <a16:creationId xmlns:a16="http://schemas.microsoft.com/office/drawing/2014/main" id="{7D2BB9C9-3B36-48A1-B2CF-AA489EEB768C}"/>
              </a:ext>
            </a:extLst>
          </p:cNvPr>
          <p:cNvSpPr>
            <a:spLocks noGrp="1"/>
          </p:cNvSpPr>
          <p:nvPr>
            <p:ph type="body" sz="quarter" idx="14"/>
          </p:nvPr>
        </p:nvSpPr>
        <p:spPr>
          <a:xfrm>
            <a:off x="4277850" y="1862782"/>
            <a:ext cx="1016668" cy="442211"/>
          </a:xfrm>
        </p:spPr>
        <p:txBody>
          <a:bodyPr>
            <a:noAutofit/>
          </a:bodyPr>
          <a:lstStyle>
            <a:lvl1pPr marL="0" indent="0" algn="ctr" defTabSz="914400" rtl="0" eaLnBrk="1" latinLnBrk="0" hangingPunct="1">
              <a:buNone/>
              <a:defRPr lang="en-US" sz="2800" b="1" kern="1200" dirty="0">
                <a:solidFill>
                  <a:schemeClr val="tx1">
                    <a:lumMod val="75000"/>
                    <a:lumOff val="25000"/>
                  </a:schemeClr>
                </a:solidFill>
                <a:latin typeface="Segoe UI" panose="020B0502040204020203" pitchFamily="34" charset="0"/>
                <a:ea typeface="+mn-ea"/>
                <a:cs typeface="Segoe UI" panose="020B0502040204020203" pitchFamily="34" charset="0"/>
              </a:defRPr>
            </a:lvl1pPr>
          </a:lstStyle>
          <a:p>
            <a:pPr lvl="0"/>
            <a:r>
              <a:rPr lang="es-ES" dirty="0"/>
              <a:t>Haga</a:t>
            </a:r>
            <a:endParaRPr lang="en-US" dirty="0"/>
          </a:p>
        </p:txBody>
      </p:sp>
      <p:sp>
        <p:nvSpPr>
          <p:cNvPr id="63" name="Marcador de texto 62">
            <a:extLst>
              <a:ext uri="{FF2B5EF4-FFF2-40B4-BE49-F238E27FC236}">
                <a16:creationId xmlns:a16="http://schemas.microsoft.com/office/drawing/2014/main" id="{01E4C9D5-8AC4-43B3-B1FC-DBCE691ED62E}"/>
              </a:ext>
            </a:extLst>
          </p:cNvPr>
          <p:cNvSpPr>
            <a:spLocks noGrp="1"/>
          </p:cNvSpPr>
          <p:nvPr>
            <p:ph type="body" sz="quarter" idx="15"/>
          </p:nvPr>
        </p:nvSpPr>
        <p:spPr>
          <a:xfrm>
            <a:off x="6116980" y="4609055"/>
            <a:ext cx="1067430" cy="442211"/>
          </a:xfrm>
        </p:spPr>
        <p:txBody>
          <a:bodyPr>
            <a:noAutofit/>
          </a:bodyPr>
          <a:lstStyle>
            <a:lvl1pPr marL="0" indent="0" algn="ctr" defTabSz="914400" rtl="0" eaLnBrk="1" latinLnBrk="0" hangingPunct="1">
              <a:buNone/>
              <a:defRPr lang="en-US" sz="2800" b="1" kern="1200" dirty="0">
                <a:solidFill>
                  <a:schemeClr val="tx1">
                    <a:lumMod val="75000"/>
                    <a:lumOff val="25000"/>
                  </a:schemeClr>
                </a:solidFill>
                <a:latin typeface="Segoe UI" panose="020B0502040204020203" pitchFamily="34" charset="0"/>
                <a:ea typeface="+mn-ea"/>
                <a:cs typeface="Segoe UI" panose="020B0502040204020203" pitchFamily="34" charset="0"/>
              </a:defRPr>
            </a:lvl1pPr>
            <a:lvl2pPr marL="0" algn="ctr" defTabSz="914400" rtl="0" eaLnBrk="1" latinLnBrk="0" hangingPunct="1">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vl3pPr marL="0" algn="ctr" defTabSz="914400" rtl="0" eaLnBrk="1" latinLnBrk="0" hangingPunct="1">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3pPr>
          </a:lstStyle>
          <a:p>
            <a:pPr lvl="0"/>
            <a:r>
              <a:rPr lang="es-ES" dirty="0"/>
              <a:t>Haga</a:t>
            </a:r>
            <a:endParaRPr lang="en-US" dirty="0"/>
          </a:p>
        </p:txBody>
      </p:sp>
      <p:sp>
        <p:nvSpPr>
          <p:cNvPr id="65" name="Marcador de texto 64">
            <a:extLst>
              <a:ext uri="{FF2B5EF4-FFF2-40B4-BE49-F238E27FC236}">
                <a16:creationId xmlns:a16="http://schemas.microsoft.com/office/drawing/2014/main" id="{02AE49BA-3635-4641-B2A7-841984797D8A}"/>
              </a:ext>
            </a:extLst>
          </p:cNvPr>
          <p:cNvSpPr>
            <a:spLocks noGrp="1"/>
          </p:cNvSpPr>
          <p:nvPr>
            <p:ph type="body" sz="quarter" idx="16"/>
          </p:nvPr>
        </p:nvSpPr>
        <p:spPr>
          <a:xfrm>
            <a:off x="8003828" y="1862782"/>
            <a:ext cx="905271" cy="442211"/>
          </a:xfrm>
        </p:spPr>
        <p:txBody>
          <a:bodyPr/>
          <a:lstStyle>
            <a:lvl1pPr marL="0" indent="0" algn="ctr" defTabSz="914400" rtl="0" eaLnBrk="1" latinLnBrk="0" hangingPunct="1">
              <a:buNone/>
              <a:defRPr lang="es-ES" sz="2800" b="1"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0" indent="0" algn="ctr" defTabSz="914400" rtl="0" eaLnBrk="1" latinLnBrk="0" hangingPunct="1">
              <a:buNone/>
              <a:defRPr lang="es-ES" sz="2800" b="1"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vl3pPr marL="914400" indent="0">
              <a:buNone/>
              <a:defRPr/>
            </a:lvl3pPr>
            <a:lvl4pPr marL="1371600" indent="0">
              <a:buNone/>
              <a:defRPr/>
            </a:lvl4pPr>
            <a:lvl5pPr marL="1828800" indent="0">
              <a:buNone/>
              <a:defRPr/>
            </a:lvl5pPr>
          </a:lstStyle>
          <a:p>
            <a:pPr lvl="0"/>
            <a:r>
              <a:rPr lang="es-ES" dirty="0"/>
              <a:t>Haga </a:t>
            </a:r>
            <a:endParaRPr lang="en-US" dirty="0"/>
          </a:p>
        </p:txBody>
      </p:sp>
      <p:sp>
        <p:nvSpPr>
          <p:cNvPr id="67" name="Marcador de texto 66">
            <a:extLst>
              <a:ext uri="{FF2B5EF4-FFF2-40B4-BE49-F238E27FC236}">
                <a16:creationId xmlns:a16="http://schemas.microsoft.com/office/drawing/2014/main" id="{42D4D0AB-C507-4180-918E-D3C4EE540E5A}"/>
              </a:ext>
            </a:extLst>
          </p:cNvPr>
          <p:cNvSpPr>
            <a:spLocks noGrp="1"/>
          </p:cNvSpPr>
          <p:nvPr>
            <p:ph type="body" sz="quarter" idx="17"/>
          </p:nvPr>
        </p:nvSpPr>
        <p:spPr>
          <a:xfrm>
            <a:off x="9747257" y="4604532"/>
            <a:ext cx="1067430" cy="451256"/>
          </a:xfrm>
        </p:spPr>
        <p:txBody>
          <a:bodyPr/>
          <a:lstStyle>
            <a:lvl1pPr marL="0" indent="0" algn="ctr" defTabSz="914400" rtl="0" eaLnBrk="1" latinLnBrk="0" hangingPunct="1">
              <a:buNone/>
              <a:defRPr lang="es-ES" sz="2800" b="1"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0" indent="0" algn="ctr" defTabSz="914400" rtl="0" eaLnBrk="1" latinLnBrk="0" hangingPunct="1">
              <a:buNone/>
              <a:defRPr lang="es-ES" sz="2800" b="1"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vl3pPr marL="914400" indent="0">
              <a:buNone/>
              <a:defRPr/>
            </a:lvl3pPr>
            <a:lvl4pPr marL="1371600" indent="0">
              <a:buNone/>
              <a:defRPr/>
            </a:lvl4pPr>
            <a:lvl5pPr marL="1828800" indent="0">
              <a:buNone/>
              <a:defRPr/>
            </a:lvl5pPr>
          </a:lstStyle>
          <a:p>
            <a:pPr lvl="0"/>
            <a:r>
              <a:rPr lang="es-ES" dirty="0"/>
              <a:t>Haga </a:t>
            </a:r>
            <a:endParaRPr lang="en-US" dirty="0"/>
          </a:p>
        </p:txBody>
      </p:sp>
      <p:sp>
        <p:nvSpPr>
          <p:cNvPr id="53" name="Marcador de texto 52">
            <a:extLst>
              <a:ext uri="{FF2B5EF4-FFF2-40B4-BE49-F238E27FC236}">
                <a16:creationId xmlns:a16="http://schemas.microsoft.com/office/drawing/2014/main" id="{63D01CA8-7350-463A-8189-B981121D47A0}"/>
              </a:ext>
            </a:extLst>
          </p:cNvPr>
          <p:cNvSpPr>
            <a:spLocks noGrp="1"/>
          </p:cNvSpPr>
          <p:nvPr>
            <p:ph type="body" sz="quarter" idx="10"/>
          </p:nvPr>
        </p:nvSpPr>
        <p:spPr>
          <a:xfrm>
            <a:off x="3797875" y="4807665"/>
            <a:ext cx="2046288" cy="369058"/>
          </a:xfrm>
        </p:spPr>
        <p:txBody>
          <a:bodyPr>
            <a:normAutofit/>
          </a:bodyPr>
          <a:lstStyle>
            <a:lvl1pPr marL="0" indent="0" algn="ctr" defTabSz="914400" rtl="0" eaLnBrk="1" latinLnBrk="0" hangingPunct="1">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stStyle>
          <a:p>
            <a:pPr lvl="0"/>
            <a:r>
              <a:rPr lang="es-ES" dirty="0"/>
              <a:t>Haga clic para modificar los estilos de texto del patrón</a:t>
            </a:r>
          </a:p>
        </p:txBody>
      </p:sp>
      <p:sp>
        <p:nvSpPr>
          <p:cNvPr id="9" name="Freeform 8">
            <a:extLst>
              <a:ext uri="{FF2B5EF4-FFF2-40B4-BE49-F238E27FC236}">
                <a16:creationId xmlns:a16="http://schemas.microsoft.com/office/drawing/2014/main" id="{7747E4F0-65DC-44D1-A2C3-E529A5A14858}"/>
              </a:ext>
            </a:extLst>
          </p:cNvPr>
          <p:cNvSpPr>
            <a:spLocks/>
          </p:cNvSpPr>
          <p:nvPr userDrawn="1"/>
        </p:nvSpPr>
        <p:spPr bwMode="auto">
          <a:xfrm>
            <a:off x="8900985" y="3422569"/>
            <a:ext cx="1395705" cy="1038246"/>
          </a:xfrm>
          <a:custGeom>
            <a:avLst/>
            <a:gdLst>
              <a:gd name="T0" fmla="*/ 200 w 200"/>
              <a:gd name="T1" fmla="*/ 148 h 148"/>
              <a:gd name="T2" fmla="*/ 200 w 200"/>
              <a:gd name="T3" fmla="*/ 92 h 148"/>
              <a:gd name="T4" fmla="*/ 108 w 200"/>
              <a:gd name="T5" fmla="*/ 0 h 148"/>
              <a:gd name="T6" fmla="*/ 0 w 200"/>
              <a:gd name="T7" fmla="*/ 0 h 148"/>
            </a:gdLst>
            <a:ahLst/>
            <a:cxnLst>
              <a:cxn ang="0">
                <a:pos x="T0" y="T1"/>
              </a:cxn>
              <a:cxn ang="0">
                <a:pos x="T2" y="T3"/>
              </a:cxn>
              <a:cxn ang="0">
                <a:pos x="T4" y="T5"/>
              </a:cxn>
              <a:cxn ang="0">
                <a:pos x="T6" y="T7"/>
              </a:cxn>
            </a:cxnLst>
            <a:rect l="0" t="0" r="r" b="b"/>
            <a:pathLst>
              <a:path w="200" h="148">
                <a:moveTo>
                  <a:pt x="200" y="148"/>
                </a:moveTo>
                <a:cubicBezTo>
                  <a:pt x="200" y="92"/>
                  <a:pt x="200" y="92"/>
                  <a:pt x="200" y="92"/>
                </a:cubicBezTo>
                <a:cubicBezTo>
                  <a:pt x="150" y="90"/>
                  <a:pt x="110" y="50"/>
                  <a:pt x="108" y="0"/>
                </a:cubicBezTo>
                <a:cubicBezTo>
                  <a:pt x="0" y="0"/>
                  <a:pt x="0" y="0"/>
                  <a:pt x="0" y="0"/>
                </a:cubicBezTo>
              </a:path>
            </a:pathLst>
          </a:custGeom>
          <a:noFill/>
          <a:ln w="698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5">
            <a:extLst>
              <a:ext uri="{FF2B5EF4-FFF2-40B4-BE49-F238E27FC236}">
                <a16:creationId xmlns:a16="http://schemas.microsoft.com/office/drawing/2014/main" id="{E67DC8B7-2626-4B07-8591-B1587F4364ED}"/>
              </a:ext>
            </a:extLst>
          </p:cNvPr>
          <p:cNvSpPr>
            <a:spLocks/>
          </p:cNvSpPr>
          <p:nvPr userDrawn="1"/>
        </p:nvSpPr>
        <p:spPr bwMode="auto">
          <a:xfrm>
            <a:off x="7099323" y="2357380"/>
            <a:ext cx="1395705" cy="1023875"/>
          </a:xfrm>
          <a:custGeom>
            <a:avLst/>
            <a:gdLst>
              <a:gd name="T0" fmla="*/ 200 w 200"/>
              <a:gd name="T1" fmla="*/ 0 h 146"/>
              <a:gd name="T2" fmla="*/ 200 w 200"/>
              <a:gd name="T3" fmla="*/ 55 h 146"/>
              <a:gd name="T4" fmla="*/ 108 w 200"/>
              <a:gd name="T5" fmla="*/ 146 h 146"/>
              <a:gd name="T6" fmla="*/ 0 w 200"/>
              <a:gd name="T7" fmla="*/ 146 h 146"/>
            </a:gdLst>
            <a:ahLst/>
            <a:cxnLst>
              <a:cxn ang="0">
                <a:pos x="T0" y="T1"/>
              </a:cxn>
              <a:cxn ang="0">
                <a:pos x="T2" y="T3"/>
              </a:cxn>
              <a:cxn ang="0">
                <a:pos x="T4" y="T5"/>
              </a:cxn>
              <a:cxn ang="0">
                <a:pos x="T6" y="T7"/>
              </a:cxn>
            </a:cxnLst>
            <a:rect l="0" t="0" r="r" b="b"/>
            <a:pathLst>
              <a:path w="200" h="146">
                <a:moveTo>
                  <a:pt x="200" y="0"/>
                </a:moveTo>
                <a:cubicBezTo>
                  <a:pt x="200" y="55"/>
                  <a:pt x="200" y="55"/>
                  <a:pt x="200" y="55"/>
                </a:cubicBezTo>
                <a:cubicBezTo>
                  <a:pt x="150" y="57"/>
                  <a:pt x="110" y="97"/>
                  <a:pt x="108" y="146"/>
                </a:cubicBezTo>
                <a:cubicBezTo>
                  <a:pt x="0" y="146"/>
                  <a:pt x="0" y="146"/>
                  <a:pt x="0" y="146"/>
                </a:cubicBezTo>
              </a:path>
            </a:pathLst>
          </a:custGeom>
          <a:noFill/>
          <a:ln w="698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7">
            <a:extLst>
              <a:ext uri="{FF2B5EF4-FFF2-40B4-BE49-F238E27FC236}">
                <a16:creationId xmlns:a16="http://schemas.microsoft.com/office/drawing/2014/main" id="{5F6C4783-5037-48B3-B3E9-1B2B15CC41EF}"/>
              </a:ext>
            </a:extLst>
          </p:cNvPr>
          <p:cNvSpPr>
            <a:spLocks/>
          </p:cNvSpPr>
          <p:nvPr userDrawn="1"/>
        </p:nvSpPr>
        <p:spPr bwMode="auto">
          <a:xfrm>
            <a:off x="7092138" y="3528550"/>
            <a:ext cx="1402890" cy="678991"/>
          </a:xfrm>
          <a:custGeom>
            <a:avLst/>
            <a:gdLst>
              <a:gd name="T0" fmla="*/ 0 w 201"/>
              <a:gd name="T1" fmla="*/ 0 h 97"/>
              <a:gd name="T2" fmla="*/ 118 w 201"/>
              <a:gd name="T3" fmla="*/ 0 h 97"/>
              <a:gd name="T4" fmla="*/ 201 w 201"/>
              <a:gd name="T5" fmla="*/ 71 h 97"/>
              <a:gd name="T6" fmla="*/ 201 w 201"/>
              <a:gd name="T7" fmla="*/ 97 h 97"/>
            </a:gdLst>
            <a:ahLst/>
            <a:cxnLst>
              <a:cxn ang="0">
                <a:pos x="T0" y="T1"/>
              </a:cxn>
              <a:cxn ang="0">
                <a:pos x="T2" y="T3"/>
              </a:cxn>
              <a:cxn ang="0">
                <a:pos x="T4" y="T5"/>
              </a:cxn>
              <a:cxn ang="0">
                <a:pos x="T6" y="T7"/>
              </a:cxn>
            </a:cxnLst>
            <a:rect l="0" t="0" r="r" b="b"/>
            <a:pathLst>
              <a:path w="201" h="97">
                <a:moveTo>
                  <a:pt x="0" y="0"/>
                </a:moveTo>
                <a:cubicBezTo>
                  <a:pt x="118" y="0"/>
                  <a:pt x="118" y="0"/>
                  <a:pt x="118" y="0"/>
                </a:cubicBezTo>
                <a:cubicBezTo>
                  <a:pt x="124" y="40"/>
                  <a:pt x="159" y="71"/>
                  <a:pt x="201" y="71"/>
                </a:cubicBezTo>
                <a:cubicBezTo>
                  <a:pt x="201" y="97"/>
                  <a:pt x="201" y="97"/>
                  <a:pt x="201" y="97"/>
                </a:cubicBezTo>
              </a:path>
            </a:pathLst>
          </a:custGeom>
          <a:noFill/>
          <a:ln w="19050" cap="flat">
            <a:solidFill>
              <a:srgbClr val="198AB7"/>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0">
            <a:extLst>
              <a:ext uri="{FF2B5EF4-FFF2-40B4-BE49-F238E27FC236}">
                <a16:creationId xmlns:a16="http://schemas.microsoft.com/office/drawing/2014/main" id="{EC040267-BD90-45C5-886A-BC4EAEB8CA8A}"/>
              </a:ext>
            </a:extLst>
          </p:cNvPr>
          <p:cNvSpPr>
            <a:spLocks/>
          </p:cNvSpPr>
          <p:nvPr userDrawn="1"/>
        </p:nvSpPr>
        <p:spPr bwMode="auto">
          <a:xfrm>
            <a:off x="8893800" y="2581914"/>
            <a:ext cx="1402890" cy="693361"/>
          </a:xfrm>
          <a:custGeom>
            <a:avLst/>
            <a:gdLst>
              <a:gd name="T0" fmla="*/ 0 w 201"/>
              <a:gd name="T1" fmla="*/ 99 h 99"/>
              <a:gd name="T2" fmla="*/ 118 w 201"/>
              <a:gd name="T3" fmla="*/ 99 h 99"/>
              <a:gd name="T4" fmla="*/ 201 w 201"/>
              <a:gd name="T5" fmla="*/ 27 h 99"/>
              <a:gd name="T6" fmla="*/ 201 w 201"/>
              <a:gd name="T7" fmla="*/ 0 h 99"/>
            </a:gdLst>
            <a:ahLst/>
            <a:cxnLst>
              <a:cxn ang="0">
                <a:pos x="T0" y="T1"/>
              </a:cxn>
              <a:cxn ang="0">
                <a:pos x="T2" y="T3"/>
              </a:cxn>
              <a:cxn ang="0">
                <a:pos x="T4" y="T5"/>
              </a:cxn>
              <a:cxn ang="0">
                <a:pos x="T6" y="T7"/>
              </a:cxn>
            </a:cxnLst>
            <a:rect l="0" t="0" r="r" b="b"/>
            <a:pathLst>
              <a:path w="201" h="99">
                <a:moveTo>
                  <a:pt x="0" y="99"/>
                </a:moveTo>
                <a:cubicBezTo>
                  <a:pt x="118" y="99"/>
                  <a:pt x="118" y="99"/>
                  <a:pt x="118" y="99"/>
                </a:cubicBezTo>
                <a:cubicBezTo>
                  <a:pt x="124" y="58"/>
                  <a:pt x="159" y="27"/>
                  <a:pt x="201" y="27"/>
                </a:cubicBezTo>
                <a:cubicBezTo>
                  <a:pt x="201" y="0"/>
                  <a:pt x="201" y="0"/>
                  <a:pt x="201" y="0"/>
                </a:cubicBezTo>
              </a:path>
            </a:pathLst>
          </a:custGeom>
          <a:noFill/>
          <a:ln w="19050" cap="flat">
            <a:solidFill>
              <a:srgbClr val="198AB7"/>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nvGrpSpPr>
          <p:cNvPr id="13" name="Grupo 12">
            <a:extLst>
              <a:ext uri="{FF2B5EF4-FFF2-40B4-BE49-F238E27FC236}">
                <a16:creationId xmlns:a16="http://schemas.microsoft.com/office/drawing/2014/main" id="{0A3614D0-C223-43AD-9AE8-426A0CA02489}"/>
              </a:ext>
            </a:extLst>
          </p:cNvPr>
          <p:cNvGrpSpPr/>
          <p:nvPr userDrawn="1"/>
        </p:nvGrpSpPr>
        <p:grpSpPr>
          <a:xfrm>
            <a:off x="8049552" y="2946558"/>
            <a:ext cx="907118" cy="910710"/>
            <a:chOff x="5005388" y="-1803400"/>
            <a:chExt cx="801688" cy="804862"/>
          </a:xfrm>
        </p:grpSpPr>
        <p:sp>
          <p:nvSpPr>
            <p:cNvPr id="14" name="Oval 6">
              <a:extLst>
                <a:ext uri="{FF2B5EF4-FFF2-40B4-BE49-F238E27FC236}">
                  <a16:creationId xmlns:a16="http://schemas.microsoft.com/office/drawing/2014/main" id="{1F50E3ED-0AAC-4481-B253-CC75FAA63D38}"/>
                </a:ext>
              </a:extLst>
            </p:cNvPr>
            <p:cNvSpPr>
              <a:spLocks noChangeArrowheads="1"/>
            </p:cNvSpPr>
            <p:nvPr/>
          </p:nvSpPr>
          <p:spPr bwMode="auto">
            <a:xfrm>
              <a:off x="5005388" y="-1803400"/>
              <a:ext cx="801688" cy="804862"/>
            </a:xfrm>
            <a:prstGeom prst="ellipse">
              <a:avLst/>
            </a:prstGeom>
            <a:solidFill>
              <a:schemeClr val="bg1"/>
            </a:solidFill>
            <a:ln w="25400" cap="flat">
              <a:noFill/>
              <a:prstDash val="solid"/>
              <a:miter lim="800000"/>
              <a:headEnd/>
              <a:tailEnd/>
            </a:ln>
            <a:effectLst>
              <a:outerShdw blurRad="215900" dist="165100" dir="2700000" algn="tl" rotWithShape="0">
                <a:prstClr val="black">
                  <a:alpha val="27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15" name="Oval 6">
              <a:extLst>
                <a:ext uri="{FF2B5EF4-FFF2-40B4-BE49-F238E27FC236}">
                  <a16:creationId xmlns:a16="http://schemas.microsoft.com/office/drawing/2014/main" id="{20617149-2FE1-4C3B-862A-E981D898DC83}"/>
                </a:ext>
              </a:extLst>
            </p:cNvPr>
            <p:cNvSpPr>
              <a:spLocks noChangeArrowheads="1"/>
            </p:cNvSpPr>
            <p:nvPr/>
          </p:nvSpPr>
          <p:spPr bwMode="auto">
            <a:xfrm>
              <a:off x="5105072" y="-1703321"/>
              <a:ext cx="602320" cy="604705"/>
            </a:xfrm>
            <a:prstGeom prst="ellipse">
              <a:avLst/>
            </a:prstGeom>
            <a:solidFill>
              <a:schemeClr val="bg1"/>
            </a:solidFill>
            <a:ln w="25400" cap="flat">
              <a:noFill/>
              <a:prstDash val="solid"/>
              <a:miter lim="800000"/>
              <a:headEnd/>
              <a:tailEnd/>
            </a:ln>
            <a:effectLst>
              <a:innerShdw blurRad="63500" dist="50800" dir="13500000">
                <a:prstClr val="black">
                  <a:alpha val="7000"/>
                </a:prstClr>
              </a:innerShdw>
            </a:effectLst>
          </p:spPr>
          <p:txBody>
            <a:bodyPr vert="horz" wrap="square" lIns="91440" tIns="45720" rIns="91440" bIns="45720" numCol="1" anchor="t" anchorCtr="0" compatLnSpc="1">
              <a:prstTxWarp prst="textNoShape">
                <a:avLst/>
              </a:prstTxWarp>
            </a:bodyPr>
            <a:lstStyle/>
            <a:p>
              <a:endParaRPr lang="en-US"/>
            </a:p>
          </p:txBody>
        </p:sp>
      </p:grpSp>
      <p:grpSp>
        <p:nvGrpSpPr>
          <p:cNvPr id="16" name="Grupo 15">
            <a:extLst>
              <a:ext uri="{FF2B5EF4-FFF2-40B4-BE49-F238E27FC236}">
                <a16:creationId xmlns:a16="http://schemas.microsoft.com/office/drawing/2014/main" id="{C33A8360-349A-463C-A558-8CC0B5940707}"/>
              </a:ext>
            </a:extLst>
          </p:cNvPr>
          <p:cNvGrpSpPr/>
          <p:nvPr userDrawn="1"/>
        </p:nvGrpSpPr>
        <p:grpSpPr>
          <a:xfrm>
            <a:off x="9843130" y="2946558"/>
            <a:ext cx="907118" cy="910710"/>
            <a:chOff x="5005388" y="-1803400"/>
            <a:chExt cx="801688" cy="804862"/>
          </a:xfrm>
        </p:grpSpPr>
        <p:sp>
          <p:nvSpPr>
            <p:cNvPr id="17" name="Oval 6">
              <a:extLst>
                <a:ext uri="{FF2B5EF4-FFF2-40B4-BE49-F238E27FC236}">
                  <a16:creationId xmlns:a16="http://schemas.microsoft.com/office/drawing/2014/main" id="{F872B47A-0BC1-4915-9638-D0A4A152AE73}"/>
                </a:ext>
              </a:extLst>
            </p:cNvPr>
            <p:cNvSpPr>
              <a:spLocks noChangeArrowheads="1"/>
            </p:cNvSpPr>
            <p:nvPr/>
          </p:nvSpPr>
          <p:spPr bwMode="auto">
            <a:xfrm>
              <a:off x="5005388" y="-1803400"/>
              <a:ext cx="801688" cy="804862"/>
            </a:xfrm>
            <a:prstGeom prst="ellipse">
              <a:avLst/>
            </a:prstGeom>
            <a:solidFill>
              <a:schemeClr val="bg1"/>
            </a:solidFill>
            <a:ln w="25400" cap="flat">
              <a:noFill/>
              <a:prstDash val="solid"/>
              <a:miter lim="800000"/>
              <a:headEnd/>
              <a:tailEnd/>
            </a:ln>
            <a:effectLst>
              <a:outerShdw blurRad="215900" dist="165100" dir="2700000" algn="tl" rotWithShape="0">
                <a:prstClr val="black">
                  <a:alpha val="27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18" name="Oval 6">
              <a:extLst>
                <a:ext uri="{FF2B5EF4-FFF2-40B4-BE49-F238E27FC236}">
                  <a16:creationId xmlns:a16="http://schemas.microsoft.com/office/drawing/2014/main" id="{D2D6A8FE-7A87-4865-B1CC-6EC9253EFD0B}"/>
                </a:ext>
              </a:extLst>
            </p:cNvPr>
            <p:cNvSpPr>
              <a:spLocks noChangeArrowheads="1"/>
            </p:cNvSpPr>
            <p:nvPr/>
          </p:nvSpPr>
          <p:spPr bwMode="auto">
            <a:xfrm>
              <a:off x="5105072" y="-1703321"/>
              <a:ext cx="602320" cy="604705"/>
            </a:xfrm>
            <a:prstGeom prst="ellipse">
              <a:avLst/>
            </a:prstGeom>
            <a:solidFill>
              <a:schemeClr val="bg1"/>
            </a:solidFill>
            <a:ln w="25400" cap="flat">
              <a:noFill/>
              <a:prstDash val="solid"/>
              <a:miter lim="800000"/>
              <a:headEnd/>
              <a:tailEnd/>
            </a:ln>
            <a:effectLst>
              <a:innerShdw blurRad="63500" dist="50800" dir="13500000">
                <a:prstClr val="black">
                  <a:alpha val="7000"/>
                </a:prstClr>
              </a:innerShdw>
            </a:effectLst>
          </p:spPr>
          <p:txBody>
            <a:bodyPr vert="horz" wrap="square" lIns="91440" tIns="45720" rIns="91440" bIns="45720" numCol="1" anchor="t" anchorCtr="0" compatLnSpc="1">
              <a:prstTxWarp prst="textNoShape">
                <a:avLst/>
              </a:prstTxWarp>
            </a:bodyPr>
            <a:lstStyle/>
            <a:p>
              <a:endParaRPr lang="en-US"/>
            </a:p>
          </p:txBody>
        </p:sp>
      </p:grpSp>
      <p:sp>
        <p:nvSpPr>
          <p:cNvPr id="19" name="Freeform 8">
            <a:extLst>
              <a:ext uri="{FF2B5EF4-FFF2-40B4-BE49-F238E27FC236}">
                <a16:creationId xmlns:a16="http://schemas.microsoft.com/office/drawing/2014/main" id="{CB854EEE-5AA1-42AB-B036-79F15BE2ECBC}"/>
              </a:ext>
            </a:extLst>
          </p:cNvPr>
          <p:cNvSpPr>
            <a:spLocks/>
          </p:cNvSpPr>
          <p:nvPr userDrawn="1"/>
        </p:nvSpPr>
        <p:spPr bwMode="auto">
          <a:xfrm>
            <a:off x="5263247" y="3422569"/>
            <a:ext cx="1395705" cy="1038246"/>
          </a:xfrm>
          <a:custGeom>
            <a:avLst/>
            <a:gdLst>
              <a:gd name="T0" fmla="*/ 200 w 200"/>
              <a:gd name="T1" fmla="*/ 148 h 148"/>
              <a:gd name="T2" fmla="*/ 200 w 200"/>
              <a:gd name="T3" fmla="*/ 92 h 148"/>
              <a:gd name="T4" fmla="*/ 108 w 200"/>
              <a:gd name="T5" fmla="*/ 0 h 148"/>
              <a:gd name="T6" fmla="*/ 0 w 200"/>
              <a:gd name="T7" fmla="*/ 0 h 148"/>
            </a:gdLst>
            <a:ahLst/>
            <a:cxnLst>
              <a:cxn ang="0">
                <a:pos x="T0" y="T1"/>
              </a:cxn>
              <a:cxn ang="0">
                <a:pos x="T2" y="T3"/>
              </a:cxn>
              <a:cxn ang="0">
                <a:pos x="T4" y="T5"/>
              </a:cxn>
              <a:cxn ang="0">
                <a:pos x="T6" y="T7"/>
              </a:cxn>
            </a:cxnLst>
            <a:rect l="0" t="0" r="r" b="b"/>
            <a:pathLst>
              <a:path w="200" h="148">
                <a:moveTo>
                  <a:pt x="200" y="148"/>
                </a:moveTo>
                <a:cubicBezTo>
                  <a:pt x="200" y="92"/>
                  <a:pt x="200" y="92"/>
                  <a:pt x="200" y="92"/>
                </a:cubicBezTo>
                <a:cubicBezTo>
                  <a:pt x="150" y="90"/>
                  <a:pt x="110" y="50"/>
                  <a:pt x="108" y="0"/>
                </a:cubicBezTo>
                <a:cubicBezTo>
                  <a:pt x="0" y="0"/>
                  <a:pt x="0" y="0"/>
                  <a:pt x="0" y="0"/>
                </a:cubicBezTo>
              </a:path>
            </a:pathLst>
          </a:custGeom>
          <a:noFill/>
          <a:ln w="698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5">
            <a:extLst>
              <a:ext uri="{FF2B5EF4-FFF2-40B4-BE49-F238E27FC236}">
                <a16:creationId xmlns:a16="http://schemas.microsoft.com/office/drawing/2014/main" id="{C88C50CD-493F-46E6-A751-E977846AA061}"/>
              </a:ext>
            </a:extLst>
          </p:cNvPr>
          <p:cNvSpPr>
            <a:spLocks/>
          </p:cNvSpPr>
          <p:nvPr userDrawn="1"/>
        </p:nvSpPr>
        <p:spPr bwMode="auto">
          <a:xfrm>
            <a:off x="3461585" y="2357380"/>
            <a:ext cx="1395705" cy="1023875"/>
          </a:xfrm>
          <a:custGeom>
            <a:avLst/>
            <a:gdLst>
              <a:gd name="T0" fmla="*/ 200 w 200"/>
              <a:gd name="T1" fmla="*/ 0 h 146"/>
              <a:gd name="T2" fmla="*/ 200 w 200"/>
              <a:gd name="T3" fmla="*/ 55 h 146"/>
              <a:gd name="T4" fmla="*/ 108 w 200"/>
              <a:gd name="T5" fmla="*/ 146 h 146"/>
              <a:gd name="T6" fmla="*/ 0 w 200"/>
              <a:gd name="T7" fmla="*/ 146 h 146"/>
            </a:gdLst>
            <a:ahLst/>
            <a:cxnLst>
              <a:cxn ang="0">
                <a:pos x="T0" y="T1"/>
              </a:cxn>
              <a:cxn ang="0">
                <a:pos x="T2" y="T3"/>
              </a:cxn>
              <a:cxn ang="0">
                <a:pos x="T4" y="T5"/>
              </a:cxn>
              <a:cxn ang="0">
                <a:pos x="T6" y="T7"/>
              </a:cxn>
            </a:cxnLst>
            <a:rect l="0" t="0" r="r" b="b"/>
            <a:pathLst>
              <a:path w="200" h="146">
                <a:moveTo>
                  <a:pt x="200" y="0"/>
                </a:moveTo>
                <a:cubicBezTo>
                  <a:pt x="200" y="55"/>
                  <a:pt x="200" y="55"/>
                  <a:pt x="200" y="55"/>
                </a:cubicBezTo>
                <a:cubicBezTo>
                  <a:pt x="150" y="57"/>
                  <a:pt x="110" y="97"/>
                  <a:pt x="108" y="146"/>
                </a:cubicBezTo>
                <a:cubicBezTo>
                  <a:pt x="0" y="146"/>
                  <a:pt x="0" y="146"/>
                  <a:pt x="0" y="146"/>
                </a:cubicBezTo>
              </a:path>
            </a:pathLst>
          </a:custGeom>
          <a:noFill/>
          <a:ln w="698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id="{6CAEF7FC-8569-47EA-8C5A-155539CCA26C}"/>
              </a:ext>
            </a:extLst>
          </p:cNvPr>
          <p:cNvSpPr>
            <a:spLocks/>
          </p:cNvSpPr>
          <p:nvPr userDrawn="1"/>
        </p:nvSpPr>
        <p:spPr bwMode="auto">
          <a:xfrm>
            <a:off x="3454400" y="3528550"/>
            <a:ext cx="1402890" cy="678991"/>
          </a:xfrm>
          <a:custGeom>
            <a:avLst/>
            <a:gdLst>
              <a:gd name="T0" fmla="*/ 0 w 201"/>
              <a:gd name="T1" fmla="*/ 0 h 97"/>
              <a:gd name="T2" fmla="*/ 118 w 201"/>
              <a:gd name="T3" fmla="*/ 0 h 97"/>
              <a:gd name="T4" fmla="*/ 201 w 201"/>
              <a:gd name="T5" fmla="*/ 71 h 97"/>
              <a:gd name="T6" fmla="*/ 201 w 201"/>
              <a:gd name="T7" fmla="*/ 97 h 97"/>
            </a:gdLst>
            <a:ahLst/>
            <a:cxnLst>
              <a:cxn ang="0">
                <a:pos x="T0" y="T1"/>
              </a:cxn>
              <a:cxn ang="0">
                <a:pos x="T2" y="T3"/>
              </a:cxn>
              <a:cxn ang="0">
                <a:pos x="T4" y="T5"/>
              </a:cxn>
              <a:cxn ang="0">
                <a:pos x="T6" y="T7"/>
              </a:cxn>
            </a:cxnLst>
            <a:rect l="0" t="0" r="r" b="b"/>
            <a:pathLst>
              <a:path w="201" h="97">
                <a:moveTo>
                  <a:pt x="0" y="0"/>
                </a:moveTo>
                <a:cubicBezTo>
                  <a:pt x="118" y="0"/>
                  <a:pt x="118" y="0"/>
                  <a:pt x="118" y="0"/>
                </a:cubicBezTo>
                <a:cubicBezTo>
                  <a:pt x="124" y="40"/>
                  <a:pt x="159" y="71"/>
                  <a:pt x="201" y="71"/>
                </a:cubicBezTo>
                <a:cubicBezTo>
                  <a:pt x="201" y="97"/>
                  <a:pt x="201" y="97"/>
                  <a:pt x="201" y="97"/>
                </a:cubicBezTo>
              </a:path>
            </a:pathLst>
          </a:custGeom>
          <a:noFill/>
          <a:ln w="19050" cap="flat">
            <a:solidFill>
              <a:srgbClr val="198AB7"/>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10">
            <a:extLst>
              <a:ext uri="{FF2B5EF4-FFF2-40B4-BE49-F238E27FC236}">
                <a16:creationId xmlns:a16="http://schemas.microsoft.com/office/drawing/2014/main" id="{24286863-7058-4140-87A7-CC9EE5466D76}"/>
              </a:ext>
            </a:extLst>
          </p:cNvPr>
          <p:cNvSpPr>
            <a:spLocks/>
          </p:cNvSpPr>
          <p:nvPr userDrawn="1"/>
        </p:nvSpPr>
        <p:spPr bwMode="auto">
          <a:xfrm>
            <a:off x="5256062" y="2581914"/>
            <a:ext cx="1402890" cy="693361"/>
          </a:xfrm>
          <a:custGeom>
            <a:avLst/>
            <a:gdLst>
              <a:gd name="T0" fmla="*/ 0 w 201"/>
              <a:gd name="T1" fmla="*/ 99 h 99"/>
              <a:gd name="T2" fmla="*/ 118 w 201"/>
              <a:gd name="T3" fmla="*/ 99 h 99"/>
              <a:gd name="T4" fmla="*/ 201 w 201"/>
              <a:gd name="T5" fmla="*/ 27 h 99"/>
              <a:gd name="T6" fmla="*/ 201 w 201"/>
              <a:gd name="T7" fmla="*/ 0 h 99"/>
            </a:gdLst>
            <a:ahLst/>
            <a:cxnLst>
              <a:cxn ang="0">
                <a:pos x="T0" y="T1"/>
              </a:cxn>
              <a:cxn ang="0">
                <a:pos x="T2" y="T3"/>
              </a:cxn>
              <a:cxn ang="0">
                <a:pos x="T4" y="T5"/>
              </a:cxn>
              <a:cxn ang="0">
                <a:pos x="T6" y="T7"/>
              </a:cxn>
            </a:cxnLst>
            <a:rect l="0" t="0" r="r" b="b"/>
            <a:pathLst>
              <a:path w="201" h="99">
                <a:moveTo>
                  <a:pt x="0" y="99"/>
                </a:moveTo>
                <a:cubicBezTo>
                  <a:pt x="118" y="99"/>
                  <a:pt x="118" y="99"/>
                  <a:pt x="118" y="99"/>
                </a:cubicBezTo>
                <a:cubicBezTo>
                  <a:pt x="124" y="58"/>
                  <a:pt x="159" y="27"/>
                  <a:pt x="201" y="27"/>
                </a:cubicBezTo>
                <a:cubicBezTo>
                  <a:pt x="201" y="0"/>
                  <a:pt x="201" y="0"/>
                  <a:pt x="201" y="0"/>
                </a:cubicBezTo>
              </a:path>
            </a:pathLst>
          </a:custGeom>
          <a:noFill/>
          <a:ln w="19050" cap="flat">
            <a:solidFill>
              <a:srgbClr val="198AB7"/>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nvGrpSpPr>
          <p:cNvPr id="23" name="Grupo 22">
            <a:extLst>
              <a:ext uri="{FF2B5EF4-FFF2-40B4-BE49-F238E27FC236}">
                <a16:creationId xmlns:a16="http://schemas.microsoft.com/office/drawing/2014/main" id="{2D0B6928-6D33-4678-B13F-2510ED86E01E}"/>
              </a:ext>
            </a:extLst>
          </p:cNvPr>
          <p:cNvGrpSpPr/>
          <p:nvPr userDrawn="1"/>
        </p:nvGrpSpPr>
        <p:grpSpPr>
          <a:xfrm>
            <a:off x="4411814" y="2946558"/>
            <a:ext cx="907118" cy="910710"/>
            <a:chOff x="5005388" y="-1803400"/>
            <a:chExt cx="801688" cy="804862"/>
          </a:xfrm>
        </p:grpSpPr>
        <p:sp>
          <p:nvSpPr>
            <p:cNvPr id="24" name="Oval 6">
              <a:extLst>
                <a:ext uri="{FF2B5EF4-FFF2-40B4-BE49-F238E27FC236}">
                  <a16:creationId xmlns:a16="http://schemas.microsoft.com/office/drawing/2014/main" id="{584BB8A5-1333-48DD-BB14-6CF21F9B6E50}"/>
                </a:ext>
              </a:extLst>
            </p:cNvPr>
            <p:cNvSpPr>
              <a:spLocks noChangeArrowheads="1"/>
            </p:cNvSpPr>
            <p:nvPr/>
          </p:nvSpPr>
          <p:spPr bwMode="auto">
            <a:xfrm>
              <a:off x="5005388" y="-1803400"/>
              <a:ext cx="801688" cy="804862"/>
            </a:xfrm>
            <a:prstGeom prst="ellipse">
              <a:avLst/>
            </a:prstGeom>
            <a:solidFill>
              <a:schemeClr val="bg1"/>
            </a:solidFill>
            <a:ln w="25400" cap="flat">
              <a:noFill/>
              <a:prstDash val="solid"/>
              <a:miter lim="800000"/>
              <a:headEnd/>
              <a:tailEnd/>
            </a:ln>
            <a:effectLst>
              <a:outerShdw blurRad="215900" dist="165100" dir="2700000" algn="tl" rotWithShape="0">
                <a:prstClr val="black">
                  <a:alpha val="27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25" name="Oval 6">
              <a:extLst>
                <a:ext uri="{FF2B5EF4-FFF2-40B4-BE49-F238E27FC236}">
                  <a16:creationId xmlns:a16="http://schemas.microsoft.com/office/drawing/2014/main" id="{54CCE4D8-1FB4-400F-A2A0-4F3AB5BDA53E}"/>
                </a:ext>
              </a:extLst>
            </p:cNvPr>
            <p:cNvSpPr>
              <a:spLocks noChangeArrowheads="1"/>
            </p:cNvSpPr>
            <p:nvPr userDrawn="1"/>
          </p:nvSpPr>
          <p:spPr bwMode="auto">
            <a:xfrm>
              <a:off x="5105072" y="-1703321"/>
              <a:ext cx="602320" cy="604705"/>
            </a:xfrm>
            <a:prstGeom prst="ellipse">
              <a:avLst/>
            </a:prstGeom>
            <a:solidFill>
              <a:schemeClr val="bg1"/>
            </a:solidFill>
            <a:ln w="25400" cap="flat">
              <a:noFill/>
              <a:prstDash val="solid"/>
              <a:miter lim="800000"/>
              <a:headEnd/>
              <a:tailEnd/>
            </a:ln>
            <a:effectLst>
              <a:innerShdw blurRad="63500" dist="50800" dir="13500000">
                <a:prstClr val="black">
                  <a:alpha val="7000"/>
                </a:prstClr>
              </a:innerShdw>
            </a:effectLst>
          </p:spPr>
          <p:txBody>
            <a:bodyPr vert="horz" wrap="square" lIns="91440" tIns="45720" rIns="91440" bIns="45720" numCol="1" anchor="t" anchorCtr="0" compatLnSpc="1">
              <a:prstTxWarp prst="textNoShape">
                <a:avLst/>
              </a:prstTxWarp>
            </a:bodyPr>
            <a:lstStyle/>
            <a:p>
              <a:endParaRPr lang="en-US"/>
            </a:p>
          </p:txBody>
        </p:sp>
      </p:grpSp>
      <p:grpSp>
        <p:nvGrpSpPr>
          <p:cNvPr id="26" name="Grupo 25">
            <a:extLst>
              <a:ext uri="{FF2B5EF4-FFF2-40B4-BE49-F238E27FC236}">
                <a16:creationId xmlns:a16="http://schemas.microsoft.com/office/drawing/2014/main" id="{29A8608B-127C-41DC-AC64-38613E707847}"/>
              </a:ext>
            </a:extLst>
          </p:cNvPr>
          <p:cNvGrpSpPr/>
          <p:nvPr userDrawn="1"/>
        </p:nvGrpSpPr>
        <p:grpSpPr>
          <a:xfrm>
            <a:off x="6205392" y="2946558"/>
            <a:ext cx="907118" cy="910710"/>
            <a:chOff x="5005388" y="-1803400"/>
            <a:chExt cx="801688" cy="804862"/>
          </a:xfrm>
        </p:grpSpPr>
        <p:sp>
          <p:nvSpPr>
            <p:cNvPr id="27" name="Oval 6">
              <a:extLst>
                <a:ext uri="{FF2B5EF4-FFF2-40B4-BE49-F238E27FC236}">
                  <a16:creationId xmlns:a16="http://schemas.microsoft.com/office/drawing/2014/main" id="{DA768312-BB8B-458B-9349-6DCFBD776FFF}"/>
                </a:ext>
              </a:extLst>
            </p:cNvPr>
            <p:cNvSpPr>
              <a:spLocks noChangeArrowheads="1"/>
            </p:cNvSpPr>
            <p:nvPr/>
          </p:nvSpPr>
          <p:spPr bwMode="auto">
            <a:xfrm>
              <a:off x="5005388" y="-1803400"/>
              <a:ext cx="801688" cy="804862"/>
            </a:xfrm>
            <a:prstGeom prst="ellipse">
              <a:avLst/>
            </a:prstGeom>
            <a:solidFill>
              <a:schemeClr val="bg1"/>
            </a:solidFill>
            <a:ln w="25400" cap="flat">
              <a:noFill/>
              <a:prstDash val="solid"/>
              <a:miter lim="800000"/>
              <a:headEnd/>
              <a:tailEnd/>
            </a:ln>
            <a:effectLst>
              <a:outerShdw blurRad="215900" dist="165100" dir="2700000" algn="tl" rotWithShape="0">
                <a:prstClr val="black">
                  <a:alpha val="27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28" name="Oval 6">
              <a:extLst>
                <a:ext uri="{FF2B5EF4-FFF2-40B4-BE49-F238E27FC236}">
                  <a16:creationId xmlns:a16="http://schemas.microsoft.com/office/drawing/2014/main" id="{5829938F-23C5-4F2B-9227-787C9A60B1FF}"/>
                </a:ext>
              </a:extLst>
            </p:cNvPr>
            <p:cNvSpPr>
              <a:spLocks noChangeArrowheads="1"/>
            </p:cNvSpPr>
            <p:nvPr/>
          </p:nvSpPr>
          <p:spPr bwMode="auto">
            <a:xfrm>
              <a:off x="5105072" y="-1703321"/>
              <a:ext cx="602320" cy="604705"/>
            </a:xfrm>
            <a:prstGeom prst="ellipse">
              <a:avLst/>
            </a:prstGeom>
            <a:solidFill>
              <a:schemeClr val="bg1"/>
            </a:solidFill>
            <a:ln w="25400" cap="flat">
              <a:noFill/>
              <a:prstDash val="solid"/>
              <a:miter lim="800000"/>
              <a:headEnd/>
              <a:tailEnd/>
            </a:ln>
            <a:effectLst>
              <a:innerShdw blurRad="63500" dist="50800" dir="13500000">
                <a:prstClr val="black">
                  <a:alpha val="7000"/>
                </a:prstClr>
              </a:innerShdw>
            </a:effectLst>
          </p:spPr>
          <p:txBody>
            <a:bodyPr vert="horz" wrap="square" lIns="91440" tIns="45720" rIns="91440" bIns="45720" numCol="1" anchor="t" anchorCtr="0" compatLnSpc="1">
              <a:prstTxWarp prst="textNoShape">
                <a:avLst/>
              </a:prstTxWarp>
            </a:bodyPr>
            <a:lstStyle/>
            <a:p>
              <a:endParaRPr lang="en-US"/>
            </a:p>
          </p:txBody>
        </p:sp>
      </p:grpSp>
      <p:sp>
        <p:nvSpPr>
          <p:cNvPr id="55" name="Marcador de texto 54">
            <a:extLst>
              <a:ext uri="{FF2B5EF4-FFF2-40B4-BE49-F238E27FC236}">
                <a16:creationId xmlns:a16="http://schemas.microsoft.com/office/drawing/2014/main" id="{C25CC544-82AB-43BB-967C-CCD05BBD2EC3}"/>
              </a:ext>
            </a:extLst>
          </p:cNvPr>
          <p:cNvSpPr>
            <a:spLocks noGrp="1"/>
          </p:cNvSpPr>
          <p:nvPr>
            <p:ph type="body" sz="quarter" idx="11"/>
          </p:nvPr>
        </p:nvSpPr>
        <p:spPr>
          <a:xfrm>
            <a:off x="7446458" y="4774442"/>
            <a:ext cx="2011680" cy="365760"/>
          </a:xfrm>
        </p:spPr>
        <p:txBody>
          <a:bodyPr anchor="ctr">
            <a:noAutofit/>
          </a:bodyPr>
          <a:lstStyle>
            <a:lvl1pPr marL="0" indent="0" algn="ctr" defTabSz="914400" rtl="0" eaLnBrk="1" latinLnBrk="0" hangingPunct="1">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s-ES" dirty="0"/>
              <a:t>Haga clic para modificar los estilos de texto del patrón</a:t>
            </a:r>
            <a:endParaRPr lang="en-US" dirty="0"/>
          </a:p>
        </p:txBody>
      </p:sp>
      <p:sp>
        <p:nvSpPr>
          <p:cNvPr id="57" name="Marcador de texto 56">
            <a:extLst>
              <a:ext uri="{FF2B5EF4-FFF2-40B4-BE49-F238E27FC236}">
                <a16:creationId xmlns:a16="http://schemas.microsoft.com/office/drawing/2014/main" id="{DD340950-A346-483F-9E2C-3AAD62BADE79}"/>
              </a:ext>
            </a:extLst>
          </p:cNvPr>
          <p:cNvSpPr>
            <a:spLocks noGrp="1"/>
          </p:cNvSpPr>
          <p:nvPr>
            <p:ph type="body" sz="quarter" idx="12"/>
          </p:nvPr>
        </p:nvSpPr>
        <p:spPr>
          <a:xfrm>
            <a:off x="5621968" y="1526769"/>
            <a:ext cx="2011680" cy="365760"/>
          </a:xfrm>
        </p:spPr>
        <p:txBody>
          <a:bodyPr anchor="ctr">
            <a:noAutofit/>
          </a:bodyPr>
          <a:lstStyle>
            <a:lvl1pPr marL="0" indent="0" algn="ctr" defTabSz="914400" rtl="0" eaLnBrk="1" latinLnBrk="0" hangingPunct="1">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s-ES" dirty="0"/>
              <a:t>Haga clic para modificar los estilos de texto del patrón</a:t>
            </a:r>
            <a:endParaRPr lang="en-US" dirty="0"/>
          </a:p>
        </p:txBody>
      </p:sp>
      <p:sp>
        <p:nvSpPr>
          <p:cNvPr id="59" name="Marcador de texto 58">
            <a:extLst>
              <a:ext uri="{FF2B5EF4-FFF2-40B4-BE49-F238E27FC236}">
                <a16:creationId xmlns:a16="http://schemas.microsoft.com/office/drawing/2014/main" id="{100E8D64-E4E1-4023-8A69-1F756F37230B}"/>
              </a:ext>
            </a:extLst>
          </p:cNvPr>
          <p:cNvSpPr>
            <a:spLocks noGrp="1"/>
          </p:cNvSpPr>
          <p:nvPr>
            <p:ph type="body" sz="quarter" idx="13"/>
          </p:nvPr>
        </p:nvSpPr>
        <p:spPr>
          <a:xfrm>
            <a:off x="9248754" y="1526769"/>
            <a:ext cx="2011680" cy="365760"/>
          </a:xfrm>
        </p:spPr>
        <p:txBody>
          <a:bodyPr anchor="ctr">
            <a:noAutofit/>
          </a:bodyPr>
          <a:lstStyle>
            <a:lvl1pPr marL="0" indent="0" algn="ctr" defTabSz="914400" rtl="0" eaLnBrk="1" latinLnBrk="0" hangingPunct="1">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s-ES" dirty="0"/>
              <a:t>Haga clic para modificar los estilos de texto del patrón</a:t>
            </a:r>
            <a:endParaRPr lang="en-US" dirty="0"/>
          </a:p>
        </p:txBody>
      </p:sp>
      <p:sp>
        <p:nvSpPr>
          <p:cNvPr id="70" name="Marcador de texto 69">
            <a:extLst>
              <a:ext uri="{FF2B5EF4-FFF2-40B4-BE49-F238E27FC236}">
                <a16:creationId xmlns:a16="http://schemas.microsoft.com/office/drawing/2014/main" id="{DDFC9B77-6315-4C30-A7C8-95C63AB22CFA}"/>
              </a:ext>
            </a:extLst>
          </p:cNvPr>
          <p:cNvSpPr>
            <a:spLocks noGrp="1"/>
          </p:cNvSpPr>
          <p:nvPr>
            <p:ph type="body" sz="quarter" idx="18" hasCustomPrompt="1"/>
          </p:nvPr>
        </p:nvSpPr>
        <p:spPr>
          <a:xfrm>
            <a:off x="601248" y="3214604"/>
            <a:ext cx="2511669" cy="498598"/>
          </a:xfrm>
        </p:spPr>
        <p:txBody>
          <a:bodyPr anchor="ctr">
            <a:spAutoFit/>
          </a:bodyPr>
          <a:lstStyle>
            <a:lvl1pPr marL="0" indent="0" algn="ctr" defTabSz="914400" rtl="0" eaLnBrk="1" latinLnBrk="0" hangingPunct="1">
              <a:lnSpc>
                <a:spcPct val="90000"/>
              </a:lnSpc>
              <a:spcBef>
                <a:spcPct val="0"/>
              </a:spcBef>
              <a:buNone/>
              <a:defRPr lang="es-ES" sz="3600" b="1" kern="1200" dirty="0" smtClean="0">
                <a:solidFill>
                  <a:schemeClr val="bg1"/>
                </a:solidFill>
                <a:latin typeface="Segoe UI" panose="020B0502040204020203" pitchFamily="34" charset="0"/>
                <a:ea typeface="+mj-ea"/>
                <a:cs typeface="Segoe UI" panose="020B0502040204020203" pitchFamily="34" charset="0"/>
              </a:defRPr>
            </a:lvl1pPr>
          </a:lstStyle>
          <a:p>
            <a:pPr lvl="0"/>
            <a:r>
              <a:rPr lang="es-ES" dirty="0"/>
              <a:t>HAGA CLIC</a:t>
            </a:r>
            <a:endParaRPr lang="en-US" dirty="0"/>
          </a:p>
        </p:txBody>
      </p:sp>
    </p:spTree>
    <p:extLst>
      <p:ext uri="{BB962C8B-B14F-4D97-AF65-F5344CB8AC3E}">
        <p14:creationId xmlns:p14="http://schemas.microsoft.com/office/powerpoint/2010/main" val="2582262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CC2EE2CD-C279-4640-9E42-3A3A96A606F5}"/>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14085" t="14085"/>
          <a:stretch/>
        </p:blipFill>
        <p:spPr>
          <a:xfrm>
            <a:off x="5644896" y="0"/>
            <a:ext cx="6547104" cy="6858000"/>
          </a:xfrm>
          <a:prstGeom prst="rect">
            <a:avLst/>
          </a:prstGeom>
        </p:spPr>
      </p:pic>
      <p:sp>
        <p:nvSpPr>
          <p:cNvPr id="14" name="Rectangle 11">
            <a:extLst>
              <a:ext uri="{FF2B5EF4-FFF2-40B4-BE49-F238E27FC236}">
                <a16:creationId xmlns:a16="http://schemas.microsoft.com/office/drawing/2014/main" id="{CE25FD83-E3B8-4CE7-BBFC-34C05C578107}"/>
              </a:ext>
            </a:extLst>
          </p:cNvPr>
          <p:cNvSpPr/>
          <p:nvPr userDrawn="1"/>
        </p:nvSpPr>
        <p:spPr>
          <a:xfrm rot="10800000">
            <a:off x="5644896" y="0"/>
            <a:ext cx="6547104" cy="6872990"/>
          </a:xfrm>
          <a:prstGeom prst="rect">
            <a:avLst/>
          </a:prstGeom>
          <a:gradFill flip="none" rotWithShape="1">
            <a:gsLst>
              <a:gs pos="22000">
                <a:schemeClr val="bg1"/>
              </a:gs>
              <a:gs pos="100000">
                <a:schemeClr val="bg1">
                  <a:alpha val="49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6" name="Conector recto 5">
            <a:extLst>
              <a:ext uri="{FF2B5EF4-FFF2-40B4-BE49-F238E27FC236}">
                <a16:creationId xmlns:a16="http://schemas.microsoft.com/office/drawing/2014/main" id="{D9DC4BF0-C7EA-4BD6-9EA5-37C44F6442C8}"/>
              </a:ext>
            </a:extLst>
          </p:cNvPr>
          <p:cNvCxnSpPr/>
          <p:nvPr userDrawn="1"/>
        </p:nvCxnSpPr>
        <p:spPr>
          <a:xfrm>
            <a:off x="5758764" y="1306949"/>
            <a:ext cx="674473" cy="0"/>
          </a:xfrm>
          <a:prstGeom prst="line">
            <a:avLst/>
          </a:prstGeom>
          <a:ln w="25400">
            <a:solidFill>
              <a:srgbClr val="03E7B1"/>
            </a:solidFill>
          </a:ln>
        </p:spPr>
        <p:style>
          <a:lnRef idx="1">
            <a:schemeClr val="accent1"/>
          </a:lnRef>
          <a:fillRef idx="0">
            <a:schemeClr val="accent1"/>
          </a:fillRef>
          <a:effectRef idx="0">
            <a:schemeClr val="accent1"/>
          </a:effectRef>
          <a:fontRef idx="minor">
            <a:schemeClr val="tx1"/>
          </a:fontRef>
        </p:style>
      </p:cxnSp>
      <p:sp>
        <p:nvSpPr>
          <p:cNvPr id="3" name="Marcador de texto 2">
            <a:extLst>
              <a:ext uri="{FF2B5EF4-FFF2-40B4-BE49-F238E27FC236}">
                <a16:creationId xmlns:a16="http://schemas.microsoft.com/office/drawing/2014/main" id="{86250820-5380-4819-9DE6-836B74ED5F16}"/>
              </a:ext>
            </a:extLst>
          </p:cNvPr>
          <p:cNvSpPr>
            <a:spLocks noGrp="1"/>
          </p:cNvSpPr>
          <p:nvPr>
            <p:ph type="body" sz="quarter" idx="10"/>
          </p:nvPr>
        </p:nvSpPr>
        <p:spPr>
          <a:xfrm>
            <a:off x="457200" y="463050"/>
            <a:ext cx="11239500" cy="681037"/>
          </a:xfrm>
        </p:spPr>
        <p:txBody>
          <a:bodyPr anchor="ctr"/>
          <a:lstStyle>
            <a:lvl1pPr marL="0" indent="0" algn="ctr" defTabSz="914400" rtl="0" eaLnBrk="1" latinLnBrk="0" hangingPunct="1">
              <a:lnSpc>
                <a:spcPct val="90000"/>
              </a:lnSpc>
              <a:spcBef>
                <a:spcPct val="0"/>
              </a:spcBef>
              <a:buNone/>
              <a:defRPr lang="es-ES" sz="3600" b="1" kern="1200" dirty="0" smtClean="0">
                <a:solidFill>
                  <a:srgbClr val="0E4E68"/>
                </a:solidFill>
                <a:latin typeface="Segoe UI" panose="020B0502040204020203" pitchFamily="34" charset="0"/>
                <a:ea typeface="+mj-ea"/>
                <a:cs typeface="Segoe UI" panose="020B0502040204020203" pitchFamily="34" charset="0"/>
              </a:defRPr>
            </a:lvl1pPr>
            <a:lvl2pPr marL="0" indent="0" algn="ctr" defTabSz="914400" rtl="0" eaLnBrk="1" latinLnBrk="0" hangingPunct="1">
              <a:lnSpc>
                <a:spcPct val="90000"/>
              </a:lnSpc>
              <a:spcBef>
                <a:spcPct val="0"/>
              </a:spcBef>
              <a:buNone/>
              <a:defRPr lang="es-ES" sz="3600" b="1" kern="1200" dirty="0" smtClean="0">
                <a:solidFill>
                  <a:srgbClr val="0E4E68"/>
                </a:solidFill>
                <a:latin typeface="Segoe UI Semibold" panose="020B0702040204020203" pitchFamily="34" charset="0"/>
                <a:ea typeface="+mj-ea"/>
                <a:cs typeface="Segoe UI Semibold" panose="020B0702040204020203" pitchFamily="34" charset="0"/>
              </a:defRPr>
            </a:lvl2pPr>
            <a:lvl3pPr marL="0" indent="0" algn="ctr" defTabSz="914400" rtl="0" eaLnBrk="1" latinLnBrk="0" hangingPunct="1">
              <a:lnSpc>
                <a:spcPct val="90000"/>
              </a:lnSpc>
              <a:spcBef>
                <a:spcPct val="0"/>
              </a:spcBef>
              <a:buNone/>
              <a:defRPr lang="es-ES" sz="3600" b="1" kern="1200" dirty="0" smtClean="0">
                <a:solidFill>
                  <a:srgbClr val="0E4E68"/>
                </a:solidFill>
                <a:latin typeface="Segoe UI Semibold" panose="020B0702040204020203" pitchFamily="34" charset="0"/>
                <a:ea typeface="+mj-ea"/>
                <a:cs typeface="Segoe UI Semibold" panose="020B0702040204020203" pitchFamily="34" charset="0"/>
              </a:defRPr>
            </a:lvl3pPr>
            <a:lvl4pPr marL="0" indent="0" algn="ctr" defTabSz="914400" rtl="0" eaLnBrk="1" latinLnBrk="0" hangingPunct="1">
              <a:lnSpc>
                <a:spcPct val="90000"/>
              </a:lnSpc>
              <a:spcBef>
                <a:spcPct val="0"/>
              </a:spcBef>
              <a:buNone/>
              <a:defRPr lang="es-ES" sz="3600" b="1" kern="1200" dirty="0" smtClean="0">
                <a:solidFill>
                  <a:srgbClr val="0E4E68"/>
                </a:solidFill>
                <a:latin typeface="Segoe UI Semibold" panose="020B0702040204020203" pitchFamily="34" charset="0"/>
                <a:ea typeface="+mj-ea"/>
                <a:cs typeface="Segoe UI Semibold" panose="020B0702040204020203" pitchFamily="34" charset="0"/>
              </a:defRPr>
            </a:lvl4pPr>
            <a:lvl5pPr marL="0" indent="0" algn="ctr" defTabSz="914400" rtl="0" eaLnBrk="1" latinLnBrk="0" hangingPunct="1">
              <a:lnSpc>
                <a:spcPct val="90000"/>
              </a:lnSpc>
              <a:spcBef>
                <a:spcPct val="0"/>
              </a:spcBef>
              <a:buNone/>
              <a:defRPr lang="en-US" sz="3600" b="1" kern="1200" dirty="0">
                <a:solidFill>
                  <a:srgbClr val="0E4E68"/>
                </a:solidFill>
                <a:latin typeface="Segoe UI Semibold" panose="020B0702040204020203" pitchFamily="34" charset="0"/>
                <a:ea typeface="+mj-ea"/>
                <a:cs typeface="Segoe UI Semibold" panose="020B0702040204020203" pitchFamily="34" charset="0"/>
              </a:defRPr>
            </a:lvl5pPr>
          </a:lstStyle>
          <a:p>
            <a:pPr lvl="0"/>
            <a:r>
              <a:rPr lang="es-ES" dirty="0"/>
              <a:t>Haga clic para modificar los estilos de texto</a:t>
            </a:r>
            <a:endParaRPr lang="en-US" dirty="0"/>
          </a:p>
        </p:txBody>
      </p:sp>
    </p:spTree>
    <p:extLst>
      <p:ext uri="{BB962C8B-B14F-4D97-AF65-F5344CB8AC3E}">
        <p14:creationId xmlns:p14="http://schemas.microsoft.com/office/powerpoint/2010/main" val="172855018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ítulo y objetos">
    <p:spTree>
      <p:nvGrpSpPr>
        <p:cNvPr id="1" name=""/>
        <p:cNvGrpSpPr/>
        <p:nvPr/>
      </p:nvGrpSpPr>
      <p:grpSpPr>
        <a:xfrm>
          <a:off x="0" y="0"/>
          <a:ext cx="0" cy="0"/>
          <a:chOff x="0" y="0"/>
          <a:chExt cx="0" cy="0"/>
        </a:xfrm>
      </p:grpSpPr>
      <p:grpSp>
        <p:nvGrpSpPr>
          <p:cNvPr id="47" name="Grupo 46">
            <a:extLst>
              <a:ext uri="{FF2B5EF4-FFF2-40B4-BE49-F238E27FC236}">
                <a16:creationId xmlns:a16="http://schemas.microsoft.com/office/drawing/2014/main" id="{8116DCEB-66B8-469E-AAD1-4D463EFDE821}"/>
              </a:ext>
            </a:extLst>
          </p:cNvPr>
          <p:cNvGrpSpPr/>
          <p:nvPr userDrawn="1"/>
        </p:nvGrpSpPr>
        <p:grpSpPr>
          <a:xfrm>
            <a:off x="0" y="820"/>
            <a:ext cx="5738191" cy="6872990"/>
            <a:chOff x="0" y="13520"/>
            <a:chExt cx="5738191" cy="6872990"/>
          </a:xfrm>
        </p:grpSpPr>
        <p:pic>
          <p:nvPicPr>
            <p:cNvPr id="9" name="Imagen 8">
              <a:extLst>
                <a:ext uri="{FF2B5EF4-FFF2-40B4-BE49-F238E27FC236}">
                  <a16:creationId xmlns:a16="http://schemas.microsoft.com/office/drawing/2014/main" id="{CC2EE2CD-C279-4640-9E42-3A3A96A606F5}"/>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14085" t="14085" r="10615"/>
            <a:stretch/>
          </p:blipFill>
          <p:spPr>
            <a:xfrm>
              <a:off x="0" y="13520"/>
              <a:ext cx="5738191" cy="6858000"/>
            </a:xfrm>
            <a:prstGeom prst="rect">
              <a:avLst/>
            </a:prstGeom>
          </p:spPr>
        </p:pic>
        <p:sp>
          <p:nvSpPr>
            <p:cNvPr id="14" name="Rectangle 11">
              <a:extLst>
                <a:ext uri="{FF2B5EF4-FFF2-40B4-BE49-F238E27FC236}">
                  <a16:creationId xmlns:a16="http://schemas.microsoft.com/office/drawing/2014/main" id="{CE25FD83-E3B8-4CE7-BBFC-34C05C578107}"/>
                </a:ext>
              </a:extLst>
            </p:cNvPr>
            <p:cNvSpPr/>
            <p:nvPr userDrawn="1"/>
          </p:nvSpPr>
          <p:spPr>
            <a:xfrm>
              <a:off x="0" y="13520"/>
              <a:ext cx="5738191" cy="6872990"/>
            </a:xfrm>
            <a:prstGeom prst="rect">
              <a:avLst/>
            </a:prstGeom>
            <a:solidFill>
              <a:srgbClr val="0E4E68">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
        <p:nvSpPr>
          <p:cNvPr id="3" name="Marcador de posición de imagen 2">
            <a:extLst>
              <a:ext uri="{FF2B5EF4-FFF2-40B4-BE49-F238E27FC236}">
                <a16:creationId xmlns:a16="http://schemas.microsoft.com/office/drawing/2014/main" id="{C2F2D145-FDF8-44A8-8D6A-F5BCE5B4BCDE}"/>
              </a:ext>
            </a:extLst>
          </p:cNvPr>
          <p:cNvSpPr>
            <a:spLocks noGrp="1"/>
          </p:cNvSpPr>
          <p:nvPr>
            <p:ph type="pic" sz="quarter" idx="12"/>
          </p:nvPr>
        </p:nvSpPr>
        <p:spPr>
          <a:xfrm>
            <a:off x="0" y="0"/>
            <a:ext cx="5727700" cy="6858000"/>
          </a:xfrm>
        </p:spPr>
        <p:txBody>
          <a:bodyPr/>
          <a:lstStyle>
            <a:lvl1pPr marL="0" indent="0">
              <a:buNone/>
              <a:defRPr/>
            </a:lvl1pPr>
          </a:lstStyle>
          <a:p>
            <a:endParaRPr lang="en-US" dirty="0"/>
          </a:p>
        </p:txBody>
      </p:sp>
      <p:cxnSp>
        <p:nvCxnSpPr>
          <p:cNvPr id="8" name="Conector recto 7">
            <a:extLst>
              <a:ext uri="{FF2B5EF4-FFF2-40B4-BE49-F238E27FC236}">
                <a16:creationId xmlns:a16="http://schemas.microsoft.com/office/drawing/2014/main" id="{F809B2D8-6801-4DF8-8A55-947B8AFA7DD3}"/>
              </a:ext>
            </a:extLst>
          </p:cNvPr>
          <p:cNvCxnSpPr/>
          <p:nvPr userDrawn="1"/>
        </p:nvCxnSpPr>
        <p:spPr>
          <a:xfrm>
            <a:off x="6828004" y="3844403"/>
            <a:ext cx="0" cy="553453"/>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Conector recto 9">
            <a:extLst>
              <a:ext uri="{FF2B5EF4-FFF2-40B4-BE49-F238E27FC236}">
                <a16:creationId xmlns:a16="http://schemas.microsoft.com/office/drawing/2014/main" id="{DF2B88FD-37CB-4F0E-94F1-D61D949141A2}"/>
              </a:ext>
            </a:extLst>
          </p:cNvPr>
          <p:cNvCxnSpPr/>
          <p:nvPr userDrawn="1"/>
        </p:nvCxnSpPr>
        <p:spPr>
          <a:xfrm>
            <a:off x="6828004" y="5405268"/>
            <a:ext cx="0" cy="553453"/>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Conector recto 15">
            <a:extLst>
              <a:ext uri="{FF2B5EF4-FFF2-40B4-BE49-F238E27FC236}">
                <a16:creationId xmlns:a16="http://schemas.microsoft.com/office/drawing/2014/main" id="{F014B9D6-0363-47DD-91E4-A5161D443CCD}"/>
              </a:ext>
            </a:extLst>
          </p:cNvPr>
          <p:cNvCxnSpPr/>
          <p:nvPr userDrawn="1"/>
        </p:nvCxnSpPr>
        <p:spPr>
          <a:xfrm>
            <a:off x="6828004" y="720428"/>
            <a:ext cx="0" cy="553453"/>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Conector recto 17">
            <a:extLst>
              <a:ext uri="{FF2B5EF4-FFF2-40B4-BE49-F238E27FC236}">
                <a16:creationId xmlns:a16="http://schemas.microsoft.com/office/drawing/2014/main" id="{85735A4B-DFB2-4CD4-8AFF-A91647ACAE38}"/>
              </a:ext>
            </a:extLst>
          </p:cNvPr>
          <p:cNvCxnSpPr/>
          <p:nvPr userDrawn="1"/>
        </p:nvCxnSpPr>
        <p:spPr>
          <a:xfrm>
            <a:off x="6828004" y="2282379"/>
            <a:ext cx="0" cy="553453"/>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BDBE7BAA-ABDA-4CE0-B0B0-9D041E616EC5}"/>
              </a:ext>
            </a:extLst>
          </p:cNvPr>
          <p:cNvCxnSpPr/>
          <p:nvPr userDrawn="1"/>
        </p:nvCxnSpPr>
        <p:spPr>
          <a:xfrm>
            <a:off x="6828004" y="2279065"/>
            <a:ext cx="0" cy="553453"/>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Conector recto 24">
            <a:extLst>
              <a:ext uri="{FF2B5EF4-FFF2-40B4-BE49-F238E27FC236}">
                <a16:creationId xmlns:a16="http://schemas.microsoft.com/office/drawing/2014/main" id="{A2BC52DE-C277-4ABF-8698-5D3CC5E37C61}"/>
              </a:ext>
            </a:extLst>
          </p:cNvPr>
          <p:cNvCxnSpPr/>
          <p:nvPr userDrawn="1"/>
        </p:nvCxnSpPr>
        <p:spPr>
          <a:xfrm>
            <a:off x="6828004" y="3837702"/>
            <a:ext cx="0" cy="553453"/>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9AF1D776-CFA6-4D28-B21D-62F33F929046}"/>
              </a:ext>
            </a:extLst>
          </p:cNvPr>
          <p:cNvCxnSpPr/>
          <p:nvPr userDrawn="1"/>
        </p:nvCxnSpPr>
        <p:spPr>
          <a:xfrm>
            <a:off x="6828004" y="5396339"/>
            <a:ext cx="0" cy="553453"/>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Marcador de texto 36">
            <a:extLst>
              <a:ext uri="{FF2B5EF4-FFF2-40B4-BE49-F238E27FC236}">
                <a16:creationId xmlns:a16="http://schemas.microsoft.com/office/drawing/2014/main" id="{1D0F0DC6-0F8C-4529-914C-F43209108014}"/>
              </a:ext>
            </a:extLst>
          </p:cNvPr>
          <p:cNvSpPr>
            <a:spLocks noGrp="1"/>
          </p:cNvSpPr>
          <p:nvPr>
            <p:ph type="body" sz="quarter" idx="13"/>
          </p:nvPr>
        </p:nvSpPr>
        <p:spPr>
          <a:xfrm>
            <a:off x="463933" y="3313113"/>
            <a:ext cx="3330575" cy="553998"/>
          </a:xfrm>
        </p:spPr>
        <p:txBody>
          <a:bodyPr wrap="square" lIns="0" tIns="0" rIns="0" bIns="0">
            <a:spAutoFit/>
          </a:bodyPr>
          <a:lstStyle>
            <a:lvl1pPr>
              <a:defRPr lang="en-US" sz="3600" b="1" dirty="0">
                <a:solidFill>
                  <a:srgbClr val="03E7B1"/>
                </a:solidFill>
                <a:latin typeface="Segoe UI" panose="020B0502040204020203" pitchFamily="34" charset="0"/>
                <a:ea typeface="+mj-ea"/>
                <a:cs typeface="Segoe UI" panose="020B0502040204020203" pitchFamily="34" charset="0"/>
              </a:defRPr>
            </a:lvl1pPr>
          </a:lstStyle>
          <a:p>
            <a:pPr marL="0" lvl="0">
              <a:lnSpc>
                <a:spcPct val="100000"/>
              </a:lnSpc>
              <a:spcBef>
                <a:spcPct val="0"/>
              </a:spcBef>
              <a:buNone/>
            </a:pPr>
            <a:r>
              <a:rPr lang="es-ES" dirty="0"/>
              <a:t>Haga clic</a:t>
            </a:r>
            <a:endParaRPr lang="en-US" dirty="0"/>
          </a:p>
        </p:txBody>
      </p:sp>
      <p:sp>
        <p:nvSpPr>
          <p:cNvPr id="39" name="Marcador de posición de imagen 38">
            <a:extLst>
              <a:ext uri="{FF2B5EF4-FFF2-40B4-BE49-F238E27FC236}">
                <a16:creationId xmlns:a16="http://schemas.microsoft.com/office/drawing/2014/main" id="{56FEB57D-FD14-44DF-8714-28DE04F0C06E}"/>
              </a:ext>
            </a:extLst>
          </p:cNvPr>
          <p:cNvSpPr>
            <a:spLocks noGrp="1"/>
          </p:cNvSpPr>
          <p:nvPr>
            <p:ph type="pic" sz="quarter" idx="14"/>
          </p:nvPr>
        </p:nvSpPr>
        <p:spPr>
          <a:xfrm>
            <a:off x="615950" y="2209800"/>
            <a:ext cx="935546" cy="933768"/>
          </a:xfrm>
        </p:spPr>
        <p:txBody>
          <a:bodyPr>
            <a:normAutofit/>
          </a:bodyPr>
          <a:lstStyle>
            <a:lvl1pPr marL="0" indent="0">
              <a:buNone/>
              <a:defRPr sz="1200"/>
            </a:lvl1pPr>
          </a:lstStyle>
          <a:p>
            <a:endParaRPr lang="en-US"/>
          </a:p>
        </p:txBody>
      </p:sp>
      <p:sp>
        <p:nvSpPr>
          <p:cNvPr id="43" name="Marcador de texto 42">
            <a:extLst>
              <a:ext uri="{FF2B5EF4-FFF2-40B4-BE49-F238E27FC236}">
                <a16:creationId xmlns:a16="http://schemas.microsoft.com/office/drawing/2014/main" id="{040DD2B1-83CC-4FB5-98D1-37FA40DF13FA}"/>
              </a:ext>
            </a:extLst>
          </p:cNvPr>
          <p:cNvSpPr>
            <a:spLocks noGrp="1"/>
          </p:cNvSpPr>
          <p:nvPr>
            <p:ph type="body" sz="quarter" idx="15"/>
          </p:nvPr>
        </p:nvSpPr>
        <p:spPr>
          <a:xfrm>
            <a:off x="7124700" y="709144"/>
            <a:ext cx="4038600" cy="564737"/>
          </a:xfrm>
          <a:noFill/>
        </p:spPr>
        <p:txBody>
          <a:bodyPr wrap="square" lIns="0" tIns="0" rIns="0" bIns="0" rtlCol="0" anchor="ctr">
            <a:noAutofit/>
          </a:bodyPr>
          <a:lstStyle>
            <a:lvl1pPr marL="0" indent="0">
              <a:buNone/>
              <a:defRPr lang="en-US" sz="1600" dirty="0">
                <a:solidFill>
                  <a:schemeClr val="bg1"/>
                </a:solidFill>
                <a:latin typeface="Segoe UI" panose="020B0502040204020203" pitchFamily="34" charset="0"/>
                <a:cs typeface="Segoe UI" panose="020B0502040204020203" pitchFamily="34" charset="0"/>
              </a:defRPr>
            </a:lvl1pPr>
          </a:lstStyle>
          <a:p>
            <a:pPr marL="0" lvl="0"/>
            <a:r>
              <a:rPr lang="es-ES" dirty="0"/>
              <a:t>Haga clic para modificar</a:t>
            </a:r>
            <a:endParaRPr lang="en-US" dirty="0"/>
          </a:p>
        </p:txBody>
      </p:sp>
      <p:sp>
        <p:nvSpPr>
          <p:cNvPr id="44" name="Marcador de texto 42">
            <a:extLst>
              <a:ext uri="{FF2B5EF4-FFF2-40B4-BE49-F238E27FC236}">
                <a16:creationId xmlns:a16="http://schemas.microsoft.com/office/drawing/2014/main" id="{AE2135B9-1DD8-4A0E-BCFF-9826B9EFBC49}"/>
              </a:ext>
            </a:extLst>
          </p:cNvPr>
          <p:cNvSpPr>
            <a:spLocks noGrp="1"/>
          </p:cNvSpPr>
          <p:nvPr>
            <p:ph type="body" sz="quarter" idx="16"/>
          </p:nvPr>
        </p:nvSpPr>
        <p:spPr>
          <a:xfrm>
            <a:off x="7124700" y="2321522"/>
            <a:ext cx="4038600" cy="564737"/>
          </a:xfrm>
          <a:noFill/>
        </p:spPr>
        <p:txBody>
          <a:bodyPr wrap="square" lIns="0" tIns="0" rIns="0" bIns="0" rtlCol="0" anchor="ctr">
            <a:noAutofit/>
          </a:bodyPr>
          <a:lstStyle>
            <a:lvl1pPr marL="0" indent="0">
              <a:buNone/>
              <a:defRPr lang="en-US" sz="1600" dirty="0">
                <a:solidFill>
                  <a:schemeClr val="bg1"/>
                </a:solidFill>
                <a:latin typeface="Segoe UI" panose="020B0502040204020203" pitchFamily="34" charset="0"/>
                <a:cs typeface="Segoe UI" panose="020B0502040204020203" pitchFamily="34" charset="0"/>
              </a:defRPr>
            </a:lvl1pPr>
          </a:lstStyle>
          <a:p>
            <a:pPr marL="0" lvl="0"/>
            <a:r>
              <a:rPr lang="es-ES" dirty="0"/>
              <a:t>Haga clic para modificar</a:t>
            </a:r>
            <a:endParaRPr lang="en-US" dirty="0"/>
          </a:p>
        </p:txBody>
      </p:sp>
      <p:sp>
        <p:nvSpPr>
          <p:cNvPr id="46" name="Marcador de posición de imagen 45">
            <a:extLst>
              <a:ext uri="{FF2B5EF4-FFF2-40B4-BE49-F238E27FC236}">
                <a16:creationId xmlns:a16="http://schemas.microsoft.com/office/drawing/2014/main" id="{E33D2738-1CCA-42E7-AE24-9D36522C704C}"/>
              </a:ext>
            </a:extLst>
          </p:cNvPr>
          <p:cNvSpPr>
            <a:spLocks noGrp="1"/>
          </p:cNvSpPr>
          <p:nvPr>
            <p:ph type="pic" sz="quarter" idx="17"/>
          </p:nvPr>
        </p:nvSpPr>
        <p:spPr>
          <a:xfrm>
            <a:off x="5873750" y="742950"/>
            <a:ext cx="482600" cy="482600"/>
          </a:xfrm>
        </p:spPr>
        <p:txBody>
          <a:bodyPr>
            <a:normAutofit/>
          </a:bodyPr>
          <a:lstStyle>
            <a:lvl1pPr marL="0" indent="0">
              <a:buNone/>
              <a:defRPr sz="600"/>
            </a:lvl1pPr>
          </a:lstStyle>
          <a:p>
            <a:endParaRPr lang="en-US"/>
          </a:p>
        </p:txBody>
      </p:sp>
      <p:sp>
        <p:nvSpPr>
          <p:cNvPr id="50" name="Marcador de texto 49">
            <a:extLst>
              <a:ext uri="{FF2B5EF4-FFF2-40B4-BE49-F238E27FC236}">
                <a16:creationId xmlns:a16="http://schemas.microsoft.com/office/drawing/2014/main" id="{1F809B0F-8CEB-47C7-B14C-CD9314DD3E13}"/>
              </a:ext>
            </a:extLst>
          </p:cNvPr>
          <p:cNvSpPr>
            <a:spLocks noGrp="1"/>
          </p:cNvSpPr>
          <p:nvPr>
            <p:ph type="body" sz="quarter" idx="18"/>
          </p:nvPr>
        </p:nvSpPr>
        <p:spPr>
          <a:xfrm>
            <a:off x="7124700" y="3869449"/>
            <a:ext cx="4038597" cy="553453"/>
          </a:xfrm>
        </p:spPr>
        <p:txBody>
          <a:bodyPr anchor="ctr">
            <a:noAutofit/>
          </a:bodyPr>
          <a:lstStyle>
            <a:lvl1pPr marL="228600" indent="-228600" algn="l" defTabSz="914400" rtl="0" eaLnBrk="1" latinLnBrk="0" hangingPunct="1">
              <a:lnSpc>
                <a:spcPct val="90000"/>
              </a:lnSpc>
              <a:buFont typeface="Arial" panose="020B0604020202020204" pitchFamily="34" charset="0"/>
              <a:buChar char="•"/>
              <a:defRPr lang="en-US" sz="1600" kern="1200" dirty="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buFont typeface="Arial" panose="020B0604020202020204" pitchFamily="34" charset="0"/>
              <a:buChar char="•"/>
              <a:defRPr lang="es-ES" sz="2800" kern="1200" dirty="0" smtClean="0">
                <a:solidFill>
                  <a:schemeClr val="tx1"/>
                </a:solidFill>
                <a:latin typeface="+mn-lt"/>
                <a:ea typeface="+mn-ea"/>
                <a:cs typeface="+mn-cs"/>
              </a:defRPr>
            </a:lvl2pPr>
            <a:lvl3pPr marL="1143000" indent="-228600" algn="l" defTabSz="914400" rtl="0" eaLnBrk="1" latinLnBrk="0" hangingPunct="1">
              <a:lnSpc>
                <a:spcPct val="90000"/>
              </a:lnSpc>
              <a:buFont typeface="Arial" panose="020B0604020202020204" pitchFamily="34" charset="0"/>
              <a:buChar char="•"/>
              <a:defRPr lang="es-ES" sz="2800" kern="1200" dirty="0" smtClean="0">
                <a:solidFill>
                  <a:schemeClr val="tx1"/>
                </a:solidFill>
                <a:latin typeface="+mn-lt"/>
                <a:ea typeface="+mn-ea"/>
                <a:cs typeface="+mn-cs"/>
              </a:defRPr>
            </a:lvl3pPr>
            <a:lvl4pPr marL="1600200" indent="-228600" algn="l" defTabSz="914400" rtl="0" eaLnBrk="1" latinLnBrk="0" hangingPunct="1">
              <a:lnSpc>
                <a:spcPct val="90000"/>
              </a:lnSpc>
              <a:buFont typeface="Arial" panose="020B0604020202020204" pitchFamily="34" charset="0"/>
              <a:buChar char="•"/>
              <a:defRPr lang="es-ES" sz="2800" kern="1200" dirty="0" smtClean="0">
                <a:solidFill>
                  <a:schemeClr val="tx1"/>
                </a:solidFill>
                <a:latin typeface="+mn-lt"/>
                <a:ea typeface="+mn-ea"/>
                <a:cs typeface="+mn-cs"/>
              </a:defRPr>
            </a:lvl4pPr>
            <a:lvl5pPr marL="2057400" indent="-228600" algn="l" defTabSz="914400" rtl="0" eaLnBrk="1" latinLnBrk="0" hangingPunct="1">
              <a:lnSpc>
                <a:spcPct val="90000"/>
              </a:lnSpc>
              <a:buFont typeface="Arial" panose="020B0604020202020204" pitchFamily="34" charset="0"/>
              <a:buChar char="•"/>
              <a:defRPr lang="en-US" sz="2800" kern="1200" dirty="0">
                <a:solidFill>
                  <a:schemeClr val="tx1"/>
                </a:solidFill>
                <a:latin typeface="+mn-lt"/>
                <a:ea typeface="+mn-ea"/>
                <a:cs typeface="+mn-cs"/>
              </a:defRPr>
            </a:lvl5pPr>
          </a:lstStyle>
          <a:p>
            <a:pPr marL="0" lvl="0" indent="0" algn="l" defTabSz="914400" rtl="0" eaLnBrk="1" latinLnBrk="0" hangingPunct="1">
              <a:lnSpc>
                <a:spcPct val="90000"/>
              </a:lnSpc>
              <a:spcBef>
                <a:spcPts val="1000"/>
              </a:spcBef>
              <a:buFont typeface="Arial" panose="020B0604020202020204" pitchFamily="34" charset="0"/>
              <a:buNone/>
            </a:pPr>
            <a:r>
              <a:rPr lang="es-ES" dirty="0"/>
              <a:t>Haga clic para modificar</a:t>
            </a:r>
            <a:endParaRPr lang="en-US" dirty="0"/>
          </a:p>
        </p:txBody>
      </p:sp>
      <p:sp>
        <p:nvSpPr>
          <p:cNvPr id="52" name="Marcador de posición de imagen 51">
            <a:extLst>
              <a:ext uri="{FF2B5EF4-FFF2-40B4-BE49-F238E27FC236}">
                <a16:creationId xmlns:a16="http://schemas.microsoft.com/office/drawing/2014/main" id="{260A0ADA-4C62-4DF6-A327-819AFFEE6D6C}"/>
              </a:ext>
            </a:extLst>
          </p:cNvPr>
          <p:cNvSpPr>
            <a:spLocks noGrp="1"/>
          </p:cNvSpPr>
          <p:nvPr>
            <p:ph type="pic" sz="quarter" idx="19"/>
          </p:nvPr>
        </p:nvSpPr>
        <p:spPr>
          <a:xfrm>
            <a:off x="5873750" y="2329164"/>
            <a:ext cx="516155" cy="469232"/>
          </a:xfrm>
        </p:spPr>
        <p:txBody>
          <a:bodyPr>
            <a:normAutofit/>
          </a:bodyPr>
          <a:lstStyle>
            <a:lvl1pPr>
              <a:defRPr sz="800"/>
            </a:lvl1pPr>
          </a:lstStyle>
          <a:p>
            <a:endParaRPr lang="en-US"/>
          </a:p>
        </p:txBody>
      </p:sp>
      <p:sp>
        <p:nvSpPr>
          <p:cNvPr id="54" name="Marcador de posición de imagen 53">
            <a:extLst>
              <a:ext uri="{FF2B5EF4-FFF2-40B4-BE49-F238E27FC236}">
                <a16:creationId xmlns:a16="http://schemas.microsoft.com/office/drawing/2014/main" id="{103437FE-A366-4E4E-A8C7-A4E80F921F42}"/>
              </a:ext>
            </a:extLst>
          </p:cNvPr>
          <p:cNvSpPr>
            <a:spLocks noGrp="1"/>
          </p:cNvSpPr>
          <p:nvPr>
            <p:ph type="pic" sz="quarter" idx="20"/>
          </p:nvPr>
        </p:nvSpPr>
        <p:spPr>
          <a:xfrm>
            <a:off x="5933555" y="3883876"/>
            <a:ext cx="516155" cy="469232"/>
          </a:xfrm>
        </p:spPr>
        <p:txBody>
          <a:bodyPr>
            <a:normAutofit/>
          </a:bodyPr>
          <a:lstStyle>
            <a:lvl1pPr>
              <a:defRPr sz="800"/>
            </a:lvl1pPr>
          </a:lstStyle>
          <a:p>
            <a:endParaRPr lang="en-US"/>
          </a:p>
        </p:txBody>
      </p:sp>
      <p:sp>
        <p:nvSpPr>
          <p:cNvPr id="56" name="Marcador de posición de imagen 55">
            <a:extLst>
              <a:ext uri="{FF2B5EF4-FFF2-40B4-BE49-F238E27FC236}">
                <a16:creationId xmlns:a16="http://schemas.microsoft.com/office/drawing/2014/main" id="{DB9068A8-7D95-4D49-BA4E-022D177B631E}"/>
              </a:ext>
            </a:extLst>
          </p:cNvPr>
          <p:cNvSpPr>
            <a:spLocks noGrp="1"/>
          </p:cNvSpPr>
          <p:nvPr>
            <p:ph type="pic" sz="quarter" idx="21"/>
          </p:nvPr>
        </p:nvSpPr>
        <p:spPr>
          <a:xfrm>
            <a:off x="5933555" y="5447377"/>
            <a:ext cx="516155" cy="469232"/>
          </a:xfrm>
        </p:spPr>
        <p:txBody>
          <a:bodyPr>
            <a:normAutofit/>
          </a:bodyPr>
          <a:lstStyle>
            <a:lvl1pPr>
              <a:defRPr sz="800"/>
            </a:lvl1pPr>
          </a:lstStyle>
          <a:p>
            <a:endParaRPr lang="en-US" dirty="0"/>
          </a:p>
        </p:txBody>
      </p:sp>
      <p:sp>
        <p:nvSpPr>
          <p:cNvPr id="58" name="Marcador de texto 57">
            <a:extLst>
              <a:ext uri="{FF2B5EF4-FFF2-40B4-BE49-F238E27FC236}">
                <a16:creationId xmlns:a16="http://schemas.microsoft.com/office/drawing/2014/main" id="{FDEF7E12-4F50-4A9A-A923-8DC66C8CEB42}"/>
              </a:ext>
            </a:extLst>
          </p:cNvPr>
          <p:cNvSpPr>
            <a:spLocks noGrp="1"/>
          </p:cNvSpPr>
          <p:nvPr>
            <p:ph type="body" sz="quarter" idx="22"/>
          </p:nvPr>
        </p:nvSpPr>
        <p:spPr>
          <a:xfrm>
            <a:off x="7124700" y="5422167"/>
            <a:ext cx="4038595" cy="553453"/>
          </a:xfrm>
        </p:spPr>
        <p:txBody>
          <a:bodyPr anchor="ctr"/>
          <a:lstStyle>
            <a:lvl1pPr>
              <a:defRPr lang="es-ES" sz="1600" kern="1200" dirty="0" smtClean="0">
                <a:solidFill>
                  <a:schemeClr val="bg1"/>
                </a:solidFill>
                <a:latin typeface="Segoe UI" panose="020B0502040204020203" pitchFamily="34" charset="0"/>
                <a:ea typeface="+mn-ea"/>
                <a:cs typeface="Segoe UI" panose="020B0502040204020203" pitchFamily="34" charset="0"/>
              </a:defRPr>
            </a:lvl1pPr>
            <a:lvl2pPr>
              <a:defRPr/>
            </a:lvl2pPr>
          </a:lstStyle>
          <a:p>
            <a:pPr marL="0" lvl="0" indent="0" algn="l" defTabSz="914400" rtl="0" eaLnBrk="1" latinLnBrk="0" hangingPunct="1">
              <a:lnSpc>
                <a:spcPct val="90000"/>
              </a:lnSpc>
              <a:spcBef>
                <a:spcPts val="1000"/>
              </a:spcBef>
              <a:buFont typeface="Arial" panose="020B0604020202020204" pitchFamily="34" charset="0"/>
              <a:buNone/>
            </a:pPr>
            <a:r>
              <a:rPr lang="es-ES" dirty="0"/>
              <a:t>Haga clic para modificar</a:t>
            </a:r>
            <a:endParaRPr lang="en-US" dirty="0"/>
          </a:p>
        </p:txBody>
      </p:sp>
    </p:spTree>
    <p:extLst>
      <p:ext uri="{BB962C8B-B14F-4D97-AF65-F5344CB8AC3E}">
        <p14:creationId xmlns:p14="http://schemas.microsoft.com/office/powerpoint/2010/main" val="3639764597"/>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71B61817-4469-4673-BBD7-3953A0F27542}"/>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30163" b="14755"/>
          <a:stretch/>
        </p:blipFill>
        <p:spPr>
          <a:xfrm>
            <a:off x="0" y="-1"/>
            <a:ext cx="12192000" cy="3777521"/>
          </a:xfrm>
          <a:prstGeom prst="rect">
            <a:avLst/>
          </a:prstGeom>
        </p:spPr>
      </p:pic>
      <p:sp>
        <p:nvSpPr>
          <p:cNvPr id="10" name="Rectangle 11">
            <a:extLst>
              <a:ext uri="{FF2B5EF4-FFF2-40B4-BE49-F238E27FC236}">
                <a16:creationId xmlns:a16="http://schemas.microsoft.com/office/drawing/2014/main" id="{60120233-A012-4343-9941-3982BF18BF07}"/>
              </a:ext>
            </a:extLst>
          </p:cNvPr>
          <p:cNvSpPr/>
          <p:nvPr userDrawn="1"/>
        </p:nvSpPr>
        <p:spPr>
          <a:xfrm rot="5400000">
            <a:off x="4139771" y="-4139771"/>
            <a:ext cx="3912458" cy="12192000"/>
          </a:xfrm>
          <a:prstGeom prst="rect">
            <a:avLst/>
          </a:prstGeom>
          <a:gradFill flip="none" rotWithShape="1">
            <a:gsLst>
              <a:gs pos="71712">
                <a:srgbClr val="FFFFFF">
                  <a:alpha val="80000"/>
                </a:srgbClr>
              </a:gs>
              <a:gs pos="36000">
                <a:schemeClr val="bg1"/>
              </a:gs>
              <a:gs pos="100000">
                <a:schemeClr val="bg1">
                  <a:alpha val="2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56" name="Conector recto 55">
            <a:extLst>
              <a:ext uri="{FF2B5EF4-FFF2-40B4-BE49-F238E27FC236}">
                <a16:creationId xmlns:a16="http://schemas.microsoft.com/office/drawing/2014/main" id="{649C0004-F5FA-416B-B249-C70AF0BF9CAE}"/>
              </a:ext>
            </a:extLst>
          </p:cNvPr>
          <p:cNvCxnSpPr/>
          <p:nvPr userDrawn="1"/>
        </p:nvCxnSpPr>
        <p:spPr>
          <a:xfrm>
            <a:off x="5758764" y="1306949"/>
            <a:ext cx="674473" cy="0"/>
          </a:xfrm>
          <a:prstGeom prst="line">
            <a:avLst/>
          </a:prstGeom>
          <a:ln w="25400">
            <a:solidFill>
              <a:srgbClr val="03E7B1"/>
            </a:solidFill>
          </a:ln>
        </p:spPr>
        <p:style>
          <a:lnRef idx="1">
            <a:schemeClr val="accent1"/>
          </a:lnRef>
          <a:fillRef idx="0">
            <a:schemeClr val="accent1"/>
          </a:fillRef>
          <a:effectRef idx="0">
            <a:schemeClr val="accent1"/>
          </a:effectRef>
          <a:fontRef idx="minor">
            <a:schemeClr val="tx1"/>
          </a:fontRef>
        </p:style>
      </p:cxnSp>
      <p:sp>
        <p:nvSpPr>
          <p:cNvPr id="64" name="Título 1">
            <a:extLst>
              <a:ext uri="{FF2B5EF4-FFF2-40B4-BE49-F238E27FC236}">
                <a16:creationId xmlns:a16="http://schemas.microsoft.com/office/drawing/2014/main" id="{1BF4CA01-24CA-4559-98E5-3FD4A979F80C}"/>
              </a:ext>
            </a:extLst>
          </p:cNvPr>
          <p:cNvSpPr>
            <a:spLocks noGrp="1"/>
          </p:cNvSpPr>
          <p:nvPr>
            <p:ph type="title"/>
          </p:nvPr>
        </p:nvSpPr>
        <p:spPr>
          <a:xfrm>
            <a:off x="457199" y="480116"/>
            <a:ext cx="11239501" cy="681191"/>
          </a:xfrm>
        </p:spPr>
        <p:txBody>
          <a:bodyPr lIns="0" tIns="0" rIns="0" bIns="0" anchor="ctr"/>
          <a:lstStyle>
            <a:lvl1pPr marL="0" algn="ctr" defTabSz="914400" rtl="0" eaLnBrk="1" latinLnBrk="0" hangingPunct="1">
              <a:lnSpc>
                <a:spcPct val="90000"/>
              </a:lnSpc>
              <a:spcBef>
                <a:spcPct val="0"/>
              </a:spcBef>
              <a:buNone/>
              <a:defRPr lang="en-US" sz="3600" b="1" kern="1200" dirty="0">
                <a:solidFill>
                  <a:srgbClr val="0E4E68"/>
                </a:solidFill>
                <a:latin typeface="Segoe UI" panose="020B0502040204020203" pitchFamily="34" charset="0"/>
                <a:ea typeface="+mj-ea"/>
                <a:cs typeface="Segoe UI" panose="020B0502040204020203" pitchFamily="34" charset="0"/>
              </a:defRPr>
            </a:lvl1pPr>
          </a:lstStyle>
          <a:p>
            <a:r>
              <a:rPr lang="es-ES" dirty="0"/>
              <a:t>Haga clic para modificar el estilo</a:t>
            </a:r>
            <a:endParaRPr lang="en-US" dirty="0"/>
          </a:p>
        </p:txBody>
      </p:sp>
      <p:grpSp>
        <p:nvGrpSpPr>
          <p:cNvPr id="87" name="Grupo 86">
            <a:extLst>
              <a:ext uri="{FF2B5EF4-FFF2-40B4-BE49-F238E27FC236}">
                <a16:creationId xmlns:a16="http://schemas.microsoft.com/office/drawing/2014/main" id="{0D14305F-8509-4D39-96B7-61D607F1F99D}"/>
              </a:ext>
            </a:extLst>
          </p:cNvPr>
          <p:cNvGrpSpPr/>
          <p:nvPr userDrawn="1"/>
        </p:nvGrpSpPr>
        <p:grpSpPr>
          <a:xfrm>
            <a:off x="2451910" y="1814030"/>
            <a:ext cx="7288179" cy="4372907"/>
            <a:chOff x="2115192" y="1643988"/>
            <a:chExt cx="7961616" cy="4776969"/>
          </a:xfrm>
        </p:grpSpPr>
        <p:sp>
          <p:nvSpPr>
            <p:cNvPr id="88" name="Rectángulo 87">
              <a:extLst>
                <a:ext uri="{FF2B5EF4-FFF2-40B4-BE49-F238E27FC236}">
                  <a16:creationId xmlns:a16="http://schemas.microsoft.com/office/drawing/2014/main" id="{A9B92A23-ECB6-452E-AF32-D39D394118B2}"/>
                </a:ext>
              </a:extLst>
            </p:cNvPr>
            <p:cNvSpPr/>
            <p:nvPr/>
          </p:nvSpPr>
          <p:spPr>
            <a:xfrm>
              <a:off x="3195263" y="2054831"/>
              <a:ext cx="5784350" cy="36370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9" name="Imagen 88">
              <a:extLst>
                <a:ext uri="{FF2B5EF4-FFF2-40B4-BE49-F238E27FC236}">
                  <a16:creationId xmlns:a16="http://schemas.microsoft.com/office/drawing/2014/main" id="{0A45ACB5-BE28-4E84-A5B5-DCBF275EAB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15192" y="1643988"/>
              <a:ext cx="7961616" cy="4776969"/>
            </a:xfrm>
            <a:prstGeom prst="rect">
              <a:avLst/>
            </a:prstGeom>
          </p:spPr>
        </p:pic>
      </p:grpSp>
      <p:sp>
        <p:nvSpPr>
          <p:cNvPr id="102" name="Triángulo isósceles 76">
            <a:extLst>
              <a:ext uri="{FF2B5EF4-FFF2-40B4-BE49-F238E27FC236}">
                <a16:creationId xmlns:a16="http://schemas.microsoft.com/office/drawing/2014/main" id="{E3362BAC-6232-489D-8DAC-27A7B9D01271}"/>
              </a:ext>
            </a:extLst>
          </p:cNvPr>
          <p:cNvSpPr/>
          <p:nvPr userDrawn="1"/>
        </p:nvSpPr>
        <p:spPr>
          <a:xfrm rot="9499829">
            <a:off x="3987653" y="2152206"/>
            <a:ext cx="207729" cy="227245"/>
          </a:xfrm>
          <a:custGeom>
            <a:avLst/>
            <a:gdLst>
              <a:gd name="connsiteX0" fmla="*/ 0 w 117792"/>
              <a:gd name="connsiteY0" fmla="*/ 151681 h 151681"/>
              <a:gd name="connsiteX1" fmla="*/ 58896 w 117792"/>
              <a:gd name="connsiteY1" fmla="*/ 0 h 151681"/>
              <a:gd name="connsiteX2" fmla="*/ 117792 w 117792"/>
              <a:gd name="connsiteY2" fmla="*/ 151681 h 151681"/>
              <a:gd name="connsiteX3" fmla="*/ 0 w 117792"/>
              <a:gd name="connsiteY3" fmla="*/ 151681 h 151681"/>
              <a:gd name="connsiteX0" fmla="*/ 0 w 133420"/>
              <a:gd name="connsiteY0" fmla="*/ 151681 h 181411"/>
              <a:gd name="connsiteX1" fmla="*/ 58896 w 133420"/>
              <a:gd name="connsiteY1" fmla="*/ 0 h 181411"/>
              <a:gd name="connsiteX2" fmla="*/ 133420 w 133420"/>
              <a:gd name="connsiteY2" fmla="*/ 181411 h 181411"/>
              <a:gd name="connsiteX3" fmla="*/ 0 w 133420"/>
              <a:gd name="connsiteY3" fmla="*/ 151681 h 181411"/>
              <a:gd name="connsiteX0" fmla="*/ 0 w 131424"/>
              <a:gd name="connsiteY0" fmla="*/ 136794 h 181411"/>
              <a:gd name="connsiteX1" fmla="*/ 56900 w 131424"/>
              <a:gd name="connsiteY1" fmla="*/ 0 h 181411"/>
              <a:gd name="connsiteX2" fmla="*/ 131424 w 131424"/>
              <a:gd name="connsiteY2" fmla="*/ 181411 h 181411"/>
              <a:gd name="connsiteX3" fmla="*/ 0 w 131424"/>
              <a:gd name="connsiteY3" fmla="*/ 136794 h 181411"/>
              <a:gd name="connsiteX0" fmla="*/ 0 w 131424"/>
              <a:gd name="connsiteY0" fmla="*/ 152643 h 197260"/>
              <a:gd name="connsiteX1" fmla="*/ 54306 w 131424"/>
              <a:gd name="connsiteY1" fmla="*/ 0 h 197260"/>
              <a:gd name="connsiteX2" fmla="*/ 131424 w 131424"/>
              <a:gd name="connsiteY2" fmla="*/ 197260 h 197260"/>
              <a:gd name="connsiteX3" fmla="*/ 0 w 131424"/>
              <a:gd name="connsiteY3" fmla="*/ 152643 h 197260"/>
              <a:gd name="connsiteX0" fmla="*/ 0 w 144221"/>
              <a:gd name="connsiteY0" fmla="*/ 147558 h 197260"/>
              <a:gd name="connsiteX1" fmla="*/ 67103 w 144221"/>
              <a:gd name="connsiteY1" fmla="*/ 0 h 197260"/>
              <a:gd name="connsiteX2" fmla="*/ 144221 w 144221"/>
              <a:gd name="connsiteY2" fmla="*/ 197260 h 197260"/>
              <a:gd name="connsiteX3" fmla="*/ 0 w 144221"/>
              <a:gd name="connsiteY3" fmla="*/ 147558 h 197260"/>
              <a:gd name="connsiteX0" fmla="*/ 0 w 115768"/>
              <a:gd name="connsiteY0" fmla="*/ 151442 h 197260"/>
              <a:gd name="connsiteX1" fmla="*/ 38650 w 115768"/>
              <a:gd name="connsiteY1" fmla="*/ 0 h 197260"/>
              <a:gd name="connsiteX2" fmla="*/ 115768 w 115768"/>
              <a:gd name="connsiteY2" fmla="*/ 197260 h 197260"/>
              <a:gd name="connsiteX3" fmla="*/ 0 w 115768"/>
              <a:gd name="connsiteY3" fmla="*/ 151442 h 197260"/>
              <a:gd name="connsiteX0" fmla="*/ 0 w 140668"/>
              <a:gd name="connsiteY0" fmla="*/ 151442 h 227245"/>
              <a:gd name="connsiteX1" fmla="*/ 38650 w 140668"/>
              <a:gd name="connsiteY1" fmla="*/ 0 h 227245"/>
              <a:gd name="connsiteX2" fmla="*/ 140668 w 140668"/>
              <a:gd name="connsiteY2" fmla="*/ 227245 h 227245"/>
              <a:gd name="connsiteX3" fmla="*/ 0 w 140668"/>
              <a:gd name="connsiteY3" fmla="*/ 151442 h 227245"/>
            </a:gdLst>
            <a:ahLst/>
            <a:cxnLst>
              <a:cxn ang="0">
                <a:pos x="connsiteX0" y="connsiteY0"/>
              </a:cxn>
              <a:cxn ang="0">
                <a:pos x="connsiteX1" y="connsiteY1"/>
              </a:cxn>
              <a:cxn ang="0">
                <a:pos x="connsiteX2" y="connsiteY2"/>
              </a:cxn>
              <a:cxn ang="0">
                <a:pos x="connsiteX3" y="connsiteY3"/>
              </a:cxn>
            </a:cxnLst>
            <a:rect l="l" t="t" r="r" b="b"/>
            <a:pathLst>
              <a:path w="140668" h="227245">
                <a:moveTo>
                  <a:pt x="0" y="151442"/>
                </a:moveTo>
                <a:lnTo>
                  <a:pt x="38650" y="0"/>
                </a:lnTo>
                <a:lnTo>
                  <a:pt x="140668" y="227245"/>
                </a:lnTo>
                <a:lnTo>
                  <a:pt x="0" y="151442"/>
                </a:lnTo>
                <a:close/>
              </a:path>
            </a:pathLst>
          </a:custGeom>
          <a:solidFill>
            <a:srgbClr val="1266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riángulo isósceles 76">
            <a:extLst>
              <a:ext uri="{FF2B5EF4-FFF2-40B4-BE49-F238E27FC236}">
                <a16:creationId xmlns:a16="http://schemas.microsoft.com/office/drawing/2014/main" id="{A33A4492-7796-4C1D-8163-51B961F615CB}"/>
              </a:ext>
            </a:extLst>
          </p:cNvPr>
          <p:cNvSpPr/>
          <p:nvPr userDrawn="1"/>
        </p:nvSpPr>
        <p:spPr>
          <a:xfrm rot="12338934" flipH="1">
            <a:off x="7997194" y="2150088"/>
            <a:ext cx="170411" cy="219757"/>
          </a:xfrm>
          <a:custGeom>
            <a:avLst/>
            <a:gdLst>
              <a:gd name="connsiteX0" fmla="*/ 0 w 117792"/>
              <a:gd name="connsiteY0" fmla="*/ 151681 h 151681"/>
              <a:gd name="connsiteX1" fmla="*/ 58896 w 117792"/>
              <a:gd name="connsiteY1" fmla="*/ 0 h 151681"/>
              <a:gd name="connsiteX2" fmla="*/ 117792 w 117792"/>
              <a:gd name="connsiteY2" fmla="*/ 151681 h 151681"/>
              <a:gd name="connsiteX3" fmla="*/ 0 w 117792"/>
              <a:gd name="connsiteY3" fmla="*/ 151681 h 151681"/>
              <a:gd name="connsiteX0" fmla="*/ 0 w 133420"/>
              <a:gd name="connsiteY0" fmla="*/ 151681 h 181411"/>
              <a:gd name="connsiteX1" fmla="*/ 58896 w 133420"/>
              <a:gd name="connsiteY1" fmla="*/ 0 h 181411"/>
              <a:gd name="connsiteX2" fmla="*/ 133420 w 133420"/>
              <a:gd name="connsiteY2" fmla="*/ 181411 h 181411"/>
              <a:gd name="connsiteX3" fmla="*/ 0 w 133420"/>
              <a:gd name="connsiteY3" fmla="*/ 151681 h 181411"/>
              <a:gd name="connsiteX0" fmla="*/ 0 w 131424"/>
              <a:gd name="connsiteY0" fmla="*/ 136794 h 181411"/>
              <a:gd name="connsiteX1" fmla="*/ 56900 w 131424"/>
              <a:gd name="connsiteY1" fmla="*/ 0 h 181411"/>
              <a:gd name="connsiteX2" fmla="*/ 131424 w 131424"/>
              <a:gd name="connsiteY2" fmla="*/ 181411 h 181411"/>
              <a:gd name="connsiteX3" fmla="*/ 0 w 131424"/>
              <a:gd name="connsiteY3" fmla="*/ 136794 h 181411"/>
              <a:gd name="connsiteX0" fmla="*/ 0 w 131424"/>
              <a:gd name="connsiteY0" fmla="*/ 152643 h 197260"/>
              <a:gd name="connsiteX1" fmla="*/ 54306 w 131424"/>
              <a:gd name="connsiteY1" fmla="*/ 0 h 197260"/>
              <a:gd name="connsiteX2" fmla="*/ 131424 w 131424"/>
              <a:gd name="connsiteY2" fmla="*/ 197260 h 197260"/>
              <a:gd name="connsiteX3" fmla="*/ 0 w 131424"/>
              <a:gd name="connsiteY3" fmla="*/ 152643 h 197260"/>
              <a:gd name="connsiteX0" fmla="*/ 0 w 144221"/>
              <a:gd name="connsiteY0" fmla="*/ 147558 h 197260"/>
              <a:gd name="connsiteX1" fmla="*/ 67103 w 144221"/>
              <a:gd name="connsiteY1" fmla="*/ 0 h 197260"/>
              <a:gd name="connsiteX2" fmla="*/ 144221 w 144221"/>
              <a:gd name="connsiteY2" fmla="*/ 197260 h 197260"/>
              <a:gd name="connsiteX3" fmla="*/ 0 w 144221"/>
              <a:gd name="connsiteY3" fmla="*/ 147558 h 197260"/>
              <a:gd name="connsiteX0" fmla="*/ 0 w 129578"/>
              <a:gd name="connsiteY0" fmla="*/ 144041 h 197260"/>
              <a:gd name="connsiteX1" fmla="*/ 52460 w 129578"/>
              <a:gd name="connsiteY1" fmla="*/ 0 h 197260"/>
              <a:gd name="connsiteX2" fmla="*/ 129578 w 129578"/>
              <a:gd name="connsiteY2" fmla="*/ 197260 h 197260"/>
              <a:gd name="connsiteX3" fmla="*/ 0 w 129578"/>
              <a:gd name="connsiteY3" fmla="*/ 144041 h 197260"/>
              <a:gd name="connsiteX0" fmla="*/ 0 w 123657"/>
              <a:gd name="connsiteY0" fmla="*/ 144041 h 219757"/>
              <a:gd name="connsiteX1" fmla="*/ 52460 w 123657"/>
              <a:gd name="connsiteY1" fmla="*/ 0 h 219757"/>
              <a:gd name="connsiteX2" fmla="*/ 123657 w 123657"/>
              <a:gd name="connsiteY2" fmla="*/ 219757 h 219757"/>
              <a:gd name="connsiteX3" fmla="*/ 0 w 123657"/>
              <a:gd name="connsiteY3" fmla="*/ 144041 h 219757"/>
            </a:gdLst>
            <a:ahLst/>
            <a:cxnLst>
              <a:cxn ang="0">
                <a:pos x="connsiteX0" y="connsiteY0"/>
              </a:cxn>
              <a:cxn ang="0">
                <a:pos x="connsiteX1" y="connsiteY1"/>
              </a:cxn>
              <a:cxn ang="0">
                <a:pos x="connsiteX2" y="connsiteY2"/>
              </a:cxn>
              <a:cxn ang="0">
                <a:pos x="connsiteX3" y="connsiteY3"/>
              </a:cxn>
            </a:cxnLst>
            <a:rect l="l" t="t" r="r" b="b"/>
            <a:pathLst>
              <a:path w="123657" h="219757">
                <a:moveTo>
                  <a:pt x="0" y="144041"/>
                </a:moveTo>
                <a:lnTo>
                  <a:pt x="52460" y="0"/>
                </a:lnTo>
                <a:lnTo>
                  <a:pt x="123657" y="219757"/>
                </a:lnTo>
                <a:lnTo>
                  <a:pt x="0" y="144041"/>
                </a:lnTo>
                <a:close/>
              </a:path>
            </a:pathLst>
          </a:custGeom>
          <a:solidFill>
            <a:srgbClr val="1266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ángulo: esquinas superiores redondeadas 103">
            <a:extLst>
              <a:ext uri="{FF2B5EF4-FFF2-40B4-BE49-F238E27FC236}">
                <a16:creationId xmlns:a16="http://schemas.microsoft.com/office/drawing/2014/main" id="{0E36DBCD-FC35-4602-9D88-FCC5A9BB6581}"/>
              </a:ext>
            </a:extLst>
          </p:cNvPr>
          <p:cNvSpPr/>
          <p:nvPr userDrawn="1"/>
        </p:nvSpPr>
        <p:spPr>
          <a:xfrm>
            <a:off x="4164457" y="1783208"/>
            <a:ext cx="3863083" cy="571860"/>
          </a:xfrm>
          <a:prstGeom prst="round2SameRect">
            <a:avLst>
              <a:gd name="adj1" fmla="val 50000"/>
              <a:gd name="adj2" fmla="val 0"/>
            </a:avLst>
          </a:prstGeom>
          <a:gradFill flip="none" rotWithShape="1">
            <a:gsLst>
              <a:gs pos="0">
                <a:srgbClr val="29ABE2"/>
              </a:gs>
              <a:gs pos="100000">
                <a:srgbClr val="28DBD3"/>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91440" rtlCol="0" anchor="ctr"/>
          <a:lstStyle/>
          <a:p>
            <a:pPr algn="ctr"/>
            <a:endParaRPr lang="en-US" dirty="0">
              <a:solidFill>
                <a:schemeClr val="bg1"/>
              </a:solidFill>
              <a:latin typeface="Segoe UI" panose="020B0502040204020203" pitchFamily="34" charset="0"/>
              <a:cs typeface="Segoe UI" panose="020B0502040204020203" pitchFamily="34" charset="0"/>
            </a:endParaRPr>
          </a:p>
        </p:txBody>
      </p:sp>
      <p:sp>
        <p:nvSpPr>
          <p:cNvPr id="3" name="Marcador de texto 2">
            <a:extLst>
              <a:ext uri="{FF2B5EF4-FFF2-40B4-BE49-F238E27FC236}">
                <a16:creationId xmlns:a16="http://schemas.microsoft.com/office/drawing/2014/main" id="{37D9BBFE-A2AC-4E85-A057-D2D6506C7F5A}"/>
              </a:ext>
            </a:extLst>
          </p:cNvPr>
          <p:cNvSpPr>
            <a:spLocks noGrp="1"/>
          </p:cNvSpPr>
          <p:nvPr>
            <p:ph type="body" sz="quarter" idx="10"/>
          </p:nvPr>
        </p:nvSpPr>
        <p:spPr>
          <a:xfrm>
            <a:off x="1068553" y="4897980"/>
            <a:ext cx="2011680" cy="332399"/>
          </a:xfrm>
        </p:spPr>
        <p:txBody>
          <a:bodyPr anchor="ctr">
            <a:spAutoFit/>
          </a:bodyPr>
          <a:lstStyle>
            <a:lvl1pPr marL="0" indent="0" algn="l"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0" indent="0" algn="l"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vl3pPr marL="0" indent="0" algn="l"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3pPr>
            <a:lvl4pPr marL="0" indent="0" algn="l"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4pPr>
            <a:lvl5pPr marL="0" indent="0" algn="l" defTabSz="914400" rtl="0" eaLnBrk="1" latinLnBrk="0" hangingPunct="1">
              <a:lnSpc>
                <a:spcPct val="90000"/>
              </a:lnSpc>
              <a:buFont typeface="Arial" panose="020B0604020202020204" pitchFamily="34" charset="0"/>
              <a:buNone/>
              <a:defRPr lang="en-U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5pPr>
          </a:lstStyle>
          <a:p>
            <a:pPr lvl="0"/>
            <a:r>
              <a:rPr lang="es-ES" dirty="0"/>
              <a:t>Haga clic para modificar los estilos de texto del patrón</a:t>
            </a:r>
          </a:p>
        </p:txBody>
      </p:sp>
      <p:sp>
        <p:nvSpPr>
          <p:cNvPr id="5" name="Marcador de texto 4">
            <a:extLst>
              <a:ext uri="{FF2B5EF4-FFF2-40B4-BE49-F238E27FC236}">
                <a16:creationId xmlns:a16="http://schemas.microsoft.com/office/drawing/2014/main" id="{0DF2DEEB-66FB-40A6-A7AA-55137EE9DB73}"/>
              </a:ext>
            </a:extLst>
          </p:cNvPr>
          <p:cNvSpPr>
            <a:spLocks noGrp="1"/>
          </p:cNvSpPr>
          <p:nvPr>
            <p:ph type="body" sz="quarter" idx="11" hasCustomPrompt="1"/>
          </p:nvPr>
        </p:nvSpPr>
        <p:spPr>
          <a:xfrm>
            <a:off x="1068553" y="2743272"/>
            <a:ext cx="2011680" cy="332399"/>
          </a:xfrm>
        </p:spPr>
        <p:txBody>
          <a:bodyPr anchor="ctr">
            <a:spAutoFit/>
          </a:bodyPr>
          <a:lstStyle>
            <a:lvl1pPr marL="0" indent="0" algn="l" defTabSz="914400" rtl="0" eaLnBrk="1" latinLnBrk="0" hangingPunct="1">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0" indent="0" algn="l" defTabSz="914400" rtl="0" eaLnBrk="1" latinLnBrk="0" hangingPunct="1">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vl3pPr marL="0" indent="0" algn="l" defTabSz="914400" rtl="0" eaLnBrk="1" latinLnBrk="0" hangingPunct="1">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3pPr>
            <a:lvl4pPr marL="0" indent="0" algn="l" defTabSz="914400" rtl="0" eaLnBrk="1" latinLnBrk="0" hangingPunct="1">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4pPr>
            <a:lvl5pPr marL="0" indent="0" algn="l" defTabSz="914400" rtl="0" eaLnBrk="1" latinLnBrk="0" hangingPunct="1">
              <a:buNone/>
              <a:defRPr lang="en-US" sz="1200" kern="1200" dirty="0">
                <a:solidFill>
                  <a:schemeClr val="tx1">
                    <a:lumMod val="75000"/>
                    <a:lumOff val="25000"/>
                  </a:schemeClr>
                </a:solidFill>
                <a:latin typeface="Segoe UI" panose="020B0502040204020203" pitchFamily="34" charset="0"/>
                <a:ea typeface="+mn-ea"/>
                <a:cs typeface="Segoe UI" panose="020B0502040204020203" pitchFamily="34" charset="0"/>
              </a:defRPr>
            </a:lvl5pPr>
          </a:lstStyle>
          <a:p>
            <a:pPr lvl="0"/>
            <a:r>
              <a:rPr lang="es-ES" dirty="0"/>
              <a:t>Haga clic para modificar los estilos de texto del </a:t>
            </a:r>
            <a:r>
              <a:rPr lang="es-ES" dirty="0" err="1"/>
              <a:t>patrn</a:t>
            </a:r>
            <a:endParaRPr lang="es-ES" dirty="0"/>
          </a:p>
        </p:txBody>
      </p:sp>
      <p:sp>
        <p:nvSpPr>
          <p:cNvPr id="109" name="Marcador de texto 108">
            <a:extLst>
              <a:ext uri="{FF2B5EF4-FFF2-40B4-BE49-F238E27FC236}">
                <a16:creationId xmlns:a16="http://schemas.microsoft.com/office/drawing/2014/main" id="{C69C0B1F-2DA0-4EB1-8439-E5814A5A99B4}"/>
              </a:ext>
            </a:extLst>
          </p:cNvPr>
          <p:cNvSpPr>
            <a:spLocks noGrp="1"/>
          </p:cNvSpPr>
          <p:nvPr>
            <p:ph type="body" sz="quarter" idx="12"/>
          </p:nvPr>
        </p:nvSpPr>
        <p:spPr>
          <a:xfrm>
            <a:off x="9091093" y="2738468"/>
            <a:ext cx="2011680" cy="332399"/>
          </a:xfrm>
        </p:spPr>
        <p:txBody>
          <a:bodyPr anchor="ctr">
            <a:spAutoFit/>
          </a:bodyPr>
          <a:lstStyle>
            <a:lvl1pPr marL="0" indent="0" algn="r"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0" indent="0" algn="l"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vl3pPr marL="0" indent="0" algn="l"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3pPr>
            <a:lvl4pPr marL="0" indent="0" algn="l"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4pPr>
            <a:lvl5pPr marL="0" indent="0" algn="l" defTabSz="914400" rtl="0" eaLnBrk="1" latinLnBrk="0" hangingPunct="1">
              <a:lnSpc>
                <a:spcPct val="90000"/>
              </a:lnSpc>
              <a:buFont typeface="Arial" panose="020B0604020202020204" pitchFamily="34" charset="0"/>
              <a:buNone/>
              <a:defRPr lang="en-U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5pPr>
          </a:lstStyle>
          <a:p>
            <a:pPr lvl="0"/>
            <a:r>
              <a:rPr lang="es-ES" dirty="0"/>
              <a:t>Haga clic para modificar los estilos de texto del patrón</a:t>
            </a:r>
          </a:p>
        </p:txBody>
      </p:sp>
      <p:sp>
        <p:nvSpPr>
          <p:cNvPr id="111" name="Marcador de texto 110">
            <a:extLst>
              <a:ext uri="{FF2B5EF4-FFF2-40B4-BE49-F238E27FC236}">
                <a16:creationId xmlns:a16="http://schemas.microsoft.com/office/drawing/2014/main" id="{0B7BB950-6C7D-4344-A66A-9583DCBA715C}"/>
              </a:ext>
            </a:extLst>
          </p:cNvPr>
          <p:cNvSpPr>
            <a:spLocks noGrp="1"/>
          </p:cNvSpPr>
          <p:nvPr>
            <p:ph type="body" sz="quarter" idx="13" hasCustomPrompt="1"/>
          </p:nvPr>
        </p:nvSpPr>
        <p:spPr>
          <a:xfrm>
            <a:off x="9091093" y="4849495"/>
            <a:ext cx="2011680" cy="332399"/>
          </a:xfrm>
        </p:spPr>
        <p:txBody>
          <a:bodyPr anchor="ctr">
            <a:spAutoFit/>
          </a:bodyPr>
          <a:lstStyle>
            <a:lvl1pPr marL="0" indent="0" algn="r"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0" indent="0" algn="l"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vl3pPr marL="0" indent="0" algn="l"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3pPr>
            <a:lvl4pPr marL="0" indent="0" algn="l" defTabSz="914400" rtl="0" eaLnBrk="1" latinLnBrk="0" hangingPunct="1">
              <a:lnSpc>
                <a:spcPct val="90000"/>
              </a:lnSpc>
              <a:buFont typeface="Arial" panose="020B0604020202020204" pitchFamily="34" charset="0"/>
              <a:buNone/>
              <a:defRPr lang="es-E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4pPr>
            <a:lvl5pPr marL="0" indent="0" algn="l" defTabSz="914400" rtl="0" eaLnBrk="1" latinLnBrk="0" hangingPunct="1">
              <a:lnSpc>
                <a:spcPct val="90000"/>
              </a:lnSpc>
              <a:buFont typeface="Arial" panose="020B0604020202020204" pitchFamily="34" charset="0"/>
              <a:buNone/>
              <a:defRPr lang="en-US" sz="12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5pPr>
          </a:lstStyle>
          <a:p>
            <a:pPr lvl="0"/>
            <a:r>
              <a:rPr lang="es-ES" dirty="0"/>
              <a:t>Haga clic para modificar los estilos de texto del patrón}</a:t>
            </a:r>
          </a:p>
        </p:txBody>
      </p:sp>
      <p:sp>
        <p:nvSpPr>
          <p:cNvPr id="113" name="Marcador de posición de imagen 112">
            <a:extLst>
              <a:ext uri="{FF2B5EF4-FFF2-40B4-BE49-F238E27FC236}">
                <a16:creationId xmlns:a16="http://schemas.microsoft.com/office/drawing/2014/main" id="{D96B1E1E-A569-42FB-A590-5E8DF3C143B9}"/>
              </a:ext>
            </a:extLst>
          </p:cNvPr>
          <p:cNvSpPr>
            <a:spLocks noGrp="1"/>
          </p:cNvSpPr>
          <p:nvPr>
            <p:ph type="pic" sz="quarter" idx="14"/>
          </p:nvPr>
        </p:nvSpPr>
        <p:spPr>
          <a:xfrm>
            <a:off x="567501" y="3889841"/>
            <a:ext cx="500546" cy="500547"/>
          </a:xfrm>
        </p:spPr>
        <p:txBody>
          <a:bodyPr>
            <a:normAutofit/>
          </a:bodyPr>
          <a:lstStyle>
            <a:lvl1pPr>
              <a:defRPr sz="800"/>
            </a:lvl1pPr>
          </a:lstStyle>
          <a:p>
            <a:endParaRPr lang="en-US"/>
          </a:p>
        </p:txBody>
      </p:sp>
      <p:sp>
        <p:nvSpPr>
          <p:cNvPr id="115" name="Marcador de posición de imagen 114">
            <a:extLst>
              <a:ext uri="{FF2B5EF4-FFF2-40B4-BE49-F238E27FC236}">
                <a16:creationId xmlns:a16="http://schemas.microsoft.com/office/drawing/2014/main" id="{FF284F3E-B6BD-48AC-9EC9-5ACF128DA3DB}"/>
              </a:ext>
            </a:extLst>
          </p:cNvPr>
          <p:cNvSpPr>
            <a:spLocks noGrp="1"/>
          </p:cNvSpPr>
          <p:nvPr>
            <p:ph type="pic" sz="quarter" idx="15"/>
          </p:nvPr>
        </p:nvSpPr>
        <p:spPr>
          <a:xfrm>
            <a:off x="11089561" y="1795038"/>
            <a:ext cx="421298" cy="421298"/>
          </a:xfrm>
        </p:spPr>
        <p:txBody>
          <a:bodyPr>
            <a:normAutofit/>
          </a:bodyPr>
          <a:lstStyle>
            <a:lvl1pPr>
              <a:defRPr sz="800"/>
            </a:lvl1pPr>
          </a:lstStyle>
          <a:p>
            <a:endParaRPr lang="en-US"/>
          </a:p>
        </p:txBody>
      </p:sp>
      <p:sp>
        <p:nvSpPr>
          <p:cNvPr id="117" name="Marcador de posición de imagen 116">
            <a:extLst>
              <a:ext uri="{FF2B5EF4-FFF2-40B4-BE49-F238E27FC236}">
                <a16:creationId xmlns:a16="http://schemas.microsoft.com/office/drawing/2014/main" id="{3FA162D2-0612-4149-9F24-4CCA84017469}"/>
              </a:ext>
            </a:extLst>
          </p:cNvPr>
          <p:cNvSpPr>
            <a:spLocks noGrp="1"/>
          </p:cNvSpPr>
          <p:nvPr>
            <p:ph type="pic" sz="quarter" idx="16"/>
          </p:nvPr>
        </p:nvSpPr>
        <p:spPr>
          <a:xfrm>
            <a:off x="11090199" y="3892102"/>
            <a:ext cx="421298" cy="421298"/>
          </a:xfrm>
        </p:spPr>
        <p:txBody>
          <a:bodyPr>
            <a:normAutofit/>
          </a:bodyPr>
          <a:lstStyle>
            <a:lvl1pPr>
              <a:defRPr sz="800"/>
            </a:lvl1pPr>
          </a:lstStyle>
          <a:p>
            <a:endParaRPr lang="en-US"/>
          </a:p>
        </p:txBody>
      </p:sp>
      <p:sp>
        <p:nvSpPr>
          <p:cNvPr id="119" name="Marcador de posición de imagen 118">
            <a:extLst>
              <a:ext uri="{FF2B5EF4-FFF2-40B4-BE49-F238E27FC236}">
                <a16:creationId xmlns:a16="http://schemas.microsoft.com/office/drawing/2014/main" id="{CDA1C1FD-63A8-4C81-8B25-9B5307C7EE43}"/>
              </a:ext>
            </a:extLst>
          </p:cNvPr>
          <p:cNvSpPr>
            <a:spLocks noGrp="1"/>
          </p:cNvSpPr>
          <p:nvPr>
            <p:ph type="pic" sz="quarter" idx="17"/>
          </p:nvPr>
        </p:nvSpPr>
        <p:spPr>
          <a:xfrm>
            <a:off x="634049" y="1804634"/>
            <a:ext cx="421298" cy="421298"/>
          </a:xfrm>
        </p:spPr>
        <p:txBody>
          <a:bodyPr>
            <a:normAutofit/>
          </a:bodyPr>
          <a:lstStyle>
            <a:lvl1pPr>
              <a:defRPr sz="800"/>
            </a:lvl1pPr>
          </a:lstStyle>
          <a:p>
            <a:endParaRPr lang="en-US" dirty="0"/>
          </a:p>
        </p:txBody>
      </p:sp>
      <p:sp>
        <p:nvSpPr>
          <p:cNvPr id="121" name="Marcador de texto 120">
            <a:extLst>
              <a:ext uri="{FF2B5EF4-FFF2-40B4-BE49-F238E27FC236}">
                <a16:creationId xmlns:a16="http://schemas.microsoft.com/office/drawing/2014/main" id="{4EBD59FB-3ED3-4CC5-8C59-C8152034E2B9}"/>
              </a:ext>
            </a:extLst>
          </p:cNvPr>
          <p:cNvSpPr>
            <a:spLocks noGrp="1"/>
          </p:cNvSpPr>
          <p:nvPr>
            <p:ph type="body" sz="quarter" idx="18"/>
          </p:nvPr>
        </p:nvSpPr>
        <p:spPr>
          <a:xfrm>
            <a:off x="4470400" y="1967675"/>
            <a:ext cx="3308350" cy="249299"/>
          </a:xfrm>
        </p:spPr>
        <p:txBody>
          <a:bodyPr anchor="ctr">
            <a:spAutoFit/>
          </a:bodyPr>
          <a:lstStyle>
            <a:lvl1pPr marL="0" indent="0" algn="ctr" defTabSz="914400" rtl="0" eaLnBrk="1" latinLnBrk="0" hangingPunct="1">
              <a:buNone/>
              <a:defRPr lang="es-ES" sz="1800" kern="1200" dirty="0" smtClean="0">
                <a:solidFill>
                  <a:schemeClr val="bg1"/>
                </a:solidFill>
                <a:latin typeface="Segoe UI" panose="020B0502040204020203" pitchFamily="34" charset="0"/>
                <a:ea typeface="+mn-ea"/>
                <a:cs typeface="Segoe UI" panose="020B0502040204020203" pitchFamily="34" charset="0"/>
              </a:defRPr>
            </a:lvl1pPr>
            <a:lvl2pPr marL="0" algn="ctr" defTabSz="914400" rtl="0" eaLnBrk="1" latinLnBrk="0" hangingPunct="1">
              <a:defRPr lang="es-ES" sz="1800" kern="1200" dirty="0" smtClean="0">
                <a:solidFill>
                  <a:schemeClr val="bg1"/>
                </a:solidFill>
                <a:latin typeface="Segoe UI" panose="020B0502040204020203" pitchFamily="34" charset="0"/>
                <a:ea typeface="+mn-ea"/>
                <a:cs typeface="Segoe UI" panose="020B0502040204020203" pitchFamily="34" charset="0"/>
              </a:defRPr>
            </a:lvl2pPr>
            <a:lvl3pPr marL="0" algn="ctr" defTabSz="914400" rtl="0" eaLnBrk="1" latinLnBrk="0" hangingPunct="1">
              <a:defRPr lang="es-ES" sz="1800" kern="1200" dirty="0" smtClean="0">
                <a:solidFill>
                  <a:schemeClr val="bg1"/>
                </a:solidFill>
                <a:latin typeface="Segoe UI" panose="020B0502040204020203" pitchFamily="34" charset="0"/>
                <a:ea typeface="+mn-ea"/>
                <a:cs typeface="Segoe UI" panose="020B0502040204020203" pitchFamily="34" charset="0"/>
              </a:defRPr>
            </a:lvl3pPr>
            <a:lvl4pPr marL="0" algn="ctr" defTabSz="914400" rtl="0" eaLnBrk="1" latinLnBrk="0" hangingPunct="1">
              <a:defRPr lang="es-ES" sz="1800" kern="1200" dirty="0" smtClean="0">
                <a:solidFill>
                  <a:schemeClr val="bg1"/>
                </a:solidFill>
                <a:latin typeface="Segoe UI" panose="020B0502040204020203" pitchFamily="34" charset="0"/>
                <a:ea typeface="+mn-ea"/>
                <a:cs typeface="Segoe UI" panose="020B0502040204020203" pitchFamily="34" charset="0"/>
              </a:defRPr>
            </a:lvl4pPr>
            <a:lvl5pPr marL="0" algn="ctr" defTabSz="914400" rtl="0" eaLnBrk="1" latinLnBrk="0" hangingPunct="1">
              <a:defRPr lang="en-US" sz="1800" kern="1200" dirty="0">
                <a:solidFill>
                  <a:schemeClr val="bg1"/>
                </a:solidFill>
                <a:latin typeface="Segoe UI" panose="020B0502040204020203" pitchFamily="34" charset="0"/>
                <a:ea typeface="+mn-ea"/>
                <a:cs typeface="Segoe UI" panose="020B0502040204020203" pitchFamily="34" charset="0"/>
              </a:defRPr>
            </a:lvl5pPr>
          </a:lstStyle>
          <a:p>
            <a:pPr lvl="0"/>
            <a:r>
              <a:rPr lang="es-ES" dirty="0"/>
              <a:t>Haga clic para modificar</a:t>
            </a:r>
            <a:endParaRPr lang="en-US" dirty="0"/>
          </a:p>
        </p:txBody>
      </p:sp>
    </p:spTree>
    <p:extLst>
      <p:ext uri="{BB962C8B-B14F-4D97-AF65-F5344CB8AC3E}">
        <p14:creationId xmlns:p14="http://schemas.microsoft.com/office/powerpoint/2010/main" val="1955008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Dos objetos">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687A527B-71BF-4102-A4EB-D88CCA49CD95}"/>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50000" r="239"/>
          <a:stretch/>
        </p:blipFill>
        <p:spPr>
          <a:xfrm>
            <a:off x="-1" y="-1"/>
            <a:ext cx="12192001" cy="3590925"/>
          </a:xfrm>
          <a:prstGeom prst="rect">
            <a:avLst/>
          </a:prstGeom>
        </p:spPr>
      </p:pic>
      <p:sp>
        <p:nvSpPr>
          <p:cNvPr id="10" name="Rectangle 11">
            <a:extLst>
              <a:ext uri="{FF2B5EF4-FFF2-40B4-BE49-F238E27FC236}">
                <a16:creationId xmlns:a16="http://schemas.microsoft.com/office/drawing/2014/main" id="{60120233-A012-4343-9941-3982BF18BF07}"/>
              </a:ext>
            </a:extLst>
          </p:cNvPr>
          <p:cNvSpPr/>
          <p:nvPr userDrawn="1"/>
        </p:nvSpPr>
        <p:spPr>
          <a:xfrm rot="5400000">
            <a:off x="3517900" y="-3517900"/>
            <a:ext cx="5156200" cy="12192000"/>
          </a:xfrm>
          <a:prstGeom prst="rect">
            <a:avLst/>
          </a:prstGeom>
          <a:gradFill flip="none" rotWithShape="1">
            <a:gsLst>
              <a:gs pos="71712">
                <a:srgbClr val="FFFFFF">
                  <a:alpha val="80000"/>
                </a:srgbClr>
              </a:gs>
              <a:gs pos="36000">
                <a:schemeClr val="bg1"/>
              </a:gs>
              <a:gs pos="100000">
                <a:schemeClr val="bg1">
                  <a:alpha val="5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56" name="Conector recto 55">
            <a:extLst>
              <a:ext uri="{FF2B5EF4-FFF2-40B4-BE49-F238E27FC236}">
                <a16:creationId xmlns:a16="http://schemas.microsoft.com/office/drawing/2014/main" id="{649C0004-F5FA-416B-B249-C70AF0BF9CAE}"/>
              </a:ext>
            </a:extLst>
          </p:cNvPr>
          <p:cNvCxnSpPr/>
          <p:nvPr userDrawn="1"/>
        </p:nvCxnSpPr>
        <p:spPr>
          <a:xfrm>
            <a:off x="5758764" y="1306949"/>
            <a:ext cx="674473" cy="0"/>
          </a:xfrm>
          <a:prstGeom prst="line">
            <a:avLst/>
          </a:prstGeom>
          <a:ln w="25400">
            <a:solidFill>
              <a:srgbClr val="03E7B1"/>
            </a:solidFill>
          </a:ln>
        </p:spPr>
        <p:style>
          <a:lnRef idx="1">
            <a:schemeClr val="accent1"/>
          </a:lnRef>
          <a:fillRef idx="0">
            <a:schemeClr val="accent1"/>
          </a:fillRef>
          <a:effectRef idx="0">
            <a:schemeClr val="accent1"/>
          </a:effectRef>
          <a:fontRef idx="minor">
            <a:schemeClr val="tx1"/>
          </a:fontRef>
        </p:style>
      </p:cxnSp>
      <p:sp>
        <p:nvSpPr>
          <p:cNvPr id="64" name="Título 1">
            <a:extLst>
              <a:ext uri="{FF2B5EF4-FFF2-40B4-BE49-F238E27FC236}">
                <a16:creationId xmlns:a16="http://schemas.microsoft.com/office/drawing/2014/main" id="{1BF4CA01-24CA-4559-98E5-3FD4A979F80C}"/>
              </a:ext>
            </a:extLst>
          </p:cNvPr>
          <p:cNvSpPr>
            <a:spLocks noGrp="1"/>
          </p:cNvSpPr>
          <p:nvPr>
            <p:ph type="title"/>
          </p:nvPr>
        </p:nvSpPr>
        <p:spPr>
          <a:xfrm>
            <a:off x="457199" y="480116"/>
            <a:ext cx="11239501" cy="681191"/>
          </a:xfrm>
        </p:spPr>
        <p:txBody>
          <a:bodyPr lIns="0" tIns="0" rIns="0" bIns="0" anchor="ctr"/>
          <a:lstStyle>
            <a:lvl1pPr marL="0" algn="ctr" defTabSz="914400" rtl="0" eaLnBrk="1" latinLnBrk="0" hangingPunct="1">
              <a:lnSpc>
                <a:spcPct val="90000"/>
              </a:lnSpc>
              <a:spcBef>
                <a:spcPct val="0"/>
              </a:spcBef>
              <a:buNone/>
              <a:defRPr lang="en-US" sz="3600" b="1" kern="1200" dirty="0">
                <a:solidFill>
                  <a:srgbClr val="0E4E68"/>
                </a:solidFill>
                <a:latin typeface="Segoe UI" panose="020B0502040204020203" pitchFamily="34" charset="0"/>
                <a:ea typeface="+mj-ea"/>
                <a:cs typeface="Segoe UI" panose="020B0502040204020203" pitchFamily="34" charset="0"/>
              </a:defRPr>
            </a:lvl1pPr>
          </a:lstStyle>
          <a:p>
            <a:r>
              <a:rPr lang="es-ES" dirty="0"/>
              <a:t>Haga clic para modificar el estilo</a:t>
            </a:r>
            <a:endParaRPr lang="en-US" dirty="0"/>
          </a:p>
        </p:txBody>
      </p:sp>
    </p:spTree>
    <p:extLst>
      <p:ext uri="{BB962C8B-B14F-4D97-AF65-F5344CB8AC3E}">
        <p14:creationId xmlns:p14="http://schemas.microsoft.com/office/powerpoint/2010/main" val="4255861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pic>
        <p:nvPicPr>
          <p:cNvPr id="85" name="Imagen 84">
            <a:extLst>
              <a:ext uri="{FF2B5EF4-FFF2-40B4-BE49-F238E27FC236}">
                <a16:creationId xmlns:a16="http://schemas.microsoft.com/office/drawing/2014/main" id="{CE52BEA1-36AE-4FFB-862D-A4B8E69DBCAA}"/>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50000" r="239"/>
          <a:stretch/>
        </p:blipFill>
        <p:spPr>
          <a:xfrm>
            <a:off x="-1" y="-1"/>
            <a:ext cx="12192001" cy="3590925"/>
          </a:xfrm>
          <a:prstGeom prst="rect">
            <a:avLst/>
          </a:prstGeom>
        </p:spPr>
      </p:pic>
      <p:sp>
        <p:nvSpPr>
          <p:cNvPr id="86" name="Rectangle 11">
            <a:extLst>
              <a:ext uri="{FF2B5EF4-FFF2-40B4-BE49-F238E27FC236}">
                <a16:creationId xmlns:a16="http://schemas.microsoft.com/office/drawing/2014/main" id="{BA1D4ECD-E50F-4E72-9FED-7DA413685830}"/>
              </a:ext>
            </a:extLst>
          </p:cNvPr>
          <p:cNvSpPr/>
          <p:nvPr userDrawn="1"/>
        </p:nvSpPr>
        <p:spPr>
          <a:xfrm rot="5400000">
            <a:off x="3924299" y="-3924299"/>
            <a:ext cx="4343401" cy="12192000"/>
          </a:xfrm>
          <a:prstGeom prst="rect">
            <a:avLst/>
          </a:prstGeom>
          <a:gradFill flip="none" rotWithShape="1">
            <a:gsLst>
              <a:gs pos="71712">
                <a:srgbClr val="FFFFFF">
                  <a:alpha val="80000"/>
                </a:srgbClr>
              </a:gs>
              <a:gs pos="25000">
                <a:schemeClr val="bg1"/>
              </a:gs>
              <a:gs pos="100000">
                <a:schemeClr val="bg1">
                  <a:alpha val="82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87" name="Conector recto 86">
            <a:extLst>
              <a:ext uri="{FF2B5EF4-FFF2-40B4-BE49-F238E27FC236}">
                <a16:creationId xmlns:a16="http://schemas.microsoft.com/office/drawing/2014/main" id="{18592C16-C891-4AB8-82BB-3004690173AA}"/>
              </a:ext>
            </a:extLst>
          </p:cNvPr>
          <p:cNvCxnSpPr/>
          <p:nvPr userDrawn="1"/>
        </p:nvCxnSpPr>
        <p:spPr>
          <a:xfrm>
            <a:off x="5758764" y="1306949"/>
            <a:ext cx="674473" cy="0"/>
          </a:xfrm>
          <a:prstGeom prst="line">
            <a:avLst/>
          </a:prstGeom>
          <a:ln w="25400">
            <a:solidFill>
              <a:srgbClr val="03E7B1"/>
            </a:solidFill>
          </a:ln>
        </p:spPr>
        <p:style>
          <a:lnRef idx="1">
            <a:schemeClr val="accent1"/>
          </a:lnRef>
          <a:fillRef idx="0">
            <a:schemeClr val="accent1"/>
          </a:fillRef>
          <a:effectRef idx="0">
            <a:schemeClr val="accent1"/>
          </a:effectRef>
          <a:fontRef idx="minor">
            <a:schemeClr val="tx1"/>
          </a:fontRef>
        </p:style>
      </p:cxnSp>
      <p:sp>
        <p:nvSpPr>
          <p:cNvPr id="8" name="Rectángulo 7">
            <a:extLst>
              <a:ext uri="{FF2B5EF4-FFF2-40B4-BE49-F238E27FC236}">
                <a16:creationId xmlns:a16="http://schemas.microsoft.com/office/drawing/2014/main" id="{7A49065B-226E-405F-A48C-316D853C392B}"/>
              </a:ext>
            </a:extLst>
          </p:cNvPr>
          <p:cNvSpPr/>
          <p:nvPr userDrawn="1"/>
        </p:nvSpPr>
        <p:spPr>
          <a:xfrm>
            <a:off x="4281208" y="1828800"/>
            <a:ext cx="3591485" cy="4343400"/>
          </a:xfrm>
          <a:prstGeom prst="rect">
            <a:avLst/>
          </a:prstGeom>
          <a:solidFill>
            <a:schemeClr val="bg1"/>
          </a:solidFill>
          <a:ln>
            <a:noFill/>
          </a:ln>
          <a:effectLst>
            <a:outerShdw blurRad="1270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Marcador de texto 67">
            <a:extLst>
              <a:ext uri="{FF2B5EF4-FFF2-40B4-BE49-F238E27FC236}">
                <a16:creationId xmlns:a16="http://schemas.microsoft.com/office/drawing/2014/main" id="{AAF82365-C9C3-4254-8106-22FF53F72984}"/>
              </a:ext>
            </a:extLst>
          </p:cNvPr>
          <p:cNvSpPr>
            <a:spLocks noGrp="1"/>
          </p:cNvSpPr>
          <p:nvPr>
            <p:ph type="body" sz="quarter" idx="13"/>
          </p:nvPr>
        </p:nvSpPr>
        <p:spPr>
          <a:xfrm>
            <a:off x="4572598" y="3014954"/>
            <a:ext cx="3017520" cy="640080"/>
          </a:xfrm>
        </p:spPr>
        <p:txBody>
          <a:bodyPr anchor="ctr">
            <a:noAutofit/>
          </a:bodyPr>
          <a:lstStyle>
            <a:lvl1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stStyle>
          <a:p>
            <a:pPr lvl="0"/>
            <a:r>
              <a:rPr lang="es-ES" dirty="0"/>
              <a:t>Haga clic para modificar los estilos de texto del patrón</a:t>
            </a:r>
            <a:endParaRPr lang="en-US" dirty="0"/>
          </a:p>
        </p:txBody>
      </p:sp>
      <p:sp>
        <p:nvSpPr>
          <p:cNvPr id="70" name="Marcador de texto 69">
            <a:extLst>
              <a:ext uri="{FF2B5EF4-FFF2-40B4-BE49-F238E27FC236}">
                <a16:creationId xmlns:a16="http://schemas.microsoft.com/office/drawing/2014/main" id="{FAF86F20-9920-45DF-9613-267EFCEFE606}"/>
              </a:ext>
            </a:extLst>
          </p:cNvPr>
          <p:cNvSpPr>
            <a:spLocks noGrp="1"/>
          </p:cNvSpPr>
          <p:nvPr>
            <p:ph type="body" sz="quarter" idx="14"/>
          </p:nvPr>
        </p:nvSpPr>
        <p:spPr>
          <a:xfrm>
            <a:off x="4587300" y="4015979"/>
            <a:ext cx="3017520" cy="640080"/>
          </a:xfrm>
        </p:spPr>
        <p:txBody>
          <a:bodyPr anchor="ctr">
            <a:noAutofit/>
          </a:bodyPr>
          <a:lstStyle>
            <a:lvl1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vl3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3pPr>
          </a:lstStyle>
          <a:p>
            <a:pPr lvl="0"/>
            <a:r>
              <a:rPr lang="es-ES" dirty="0"/>
              <a:t>Haga clic para modificar los estilos de texto del patrón</a:t>
            </a:r>
          </a:p>
        </p:txBody>
      </p:sp>
      <p:sp>
        <p:nvSpPr>
          <p:cNvPr id="72" name="Marcador de texto 71">
            <a:extLst>
              <a:ext uri="{FF2B5EF4-FFF2-40B4-BE49-F238E27FC236}">
                <a16:creationId xmlns:a16="http://schemas.microsoft.com/office/drawing/2014/main" id="{7C2E5160-F8E5-43B5-8270-8A1BA4A5EAE5}"/>
              </a:ext>
            </a:extLst>
          </p:cNvPr>
          <p:cNvSpPr>
            <a:spLocks noGrp="1"/>
          </p:cNvSpPr>
          <p:nvPr>
            <p:ph type="body" sz="quarter" idx="15"/>
          </p:nvPr>
        </p:nvSpPr>
        <p:spPr>
          <a:xfrm>
            <a:off x="4568470" y="5129586"/>
            <a:ext cx="3017520" cy="640080"/>
          </a:xfrm>
        </p:spPr>
        <p:txBody>
          <a:bodyPr anchor="ctr">
            <a:noAutofit/>
          </a:bodyPr>
          <a:lstStyle>
            <a:lvl1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vl3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3pPr>
          </a:lstStyle>
          <a:p>
            <a:pPr lvl="0"/>
            <a:r>
              <a:rPr lang="es-ES" dirty="0"/>
              <a:t>Haga clic para modificar los estilos de texto del patrón</a:t>
            </a:r>
            <a:endParaRPr lang="en-US" dirty="0"/>
          </a:p>
        </p:txBody>
      </p:sp>
      <p:sp>
        <p:nvSpPr>
          <p:cNvPr id="9" name="Rectángulo 8">
            <a:extLst>
              <a:ext uri="{FF2B5EF4-FFF2-40B4-BE49-F238E27FC236}">
                <a16:creationId xmlns:a16="http://schemas.microsoft.com/office/drawing/2014/main" id="{4A573772-E9BB-4CCA-8140-2073EFAF87AC}"/>
              </a:ext>
            </a:extLst>
          </p:cNvPr>
          <p:cNvSpPr/>
          <p:nvPr userDrawn="1"/>
        </p:nvSpPr>
        <p:spPr>
          <a:xfrm>
            <a:off x="8105215" y="1828800"/>
            <a:ext cx="3591485" cy="4343400"/>
          </a:xfrm>
          <a:prstGeom prst="rect">
            <a:avLst/>
          </a:prstGeom>
          <a:solidFill>
            <a:schemeClr val="bg1"/>
          </a:solidFill>
          <a:ln>
            <a:noFill/>
          </a:ln>
          <a:effectLst>
            <a:outerShdw blurRad="1270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ángulo: esquinas superiores redondeadas 10">
            <a:extLst>
              <a:ext uri="{FF2B5EF4-FFF2-40B4-BE49-F238E27FC236}">
                <a16:creationId xmlns:a16="http://schemas.microsoft.com/office/drawing/2014/main" id="{EE22C028-EDEF-472E-92FA-3F4271B087DE}"/>
              </a:ext>
            </a:extLst>
          </p:cNvPr>
          <p:cNvSpPr/>
          <p:nvPr/>
        </p:nvSpPr>
        <p:spPr>
          <a:xfrm>
            <a:off x="4587300" y="1614276"/>
            <a:ext cx="1229693" cy="211477"/>
          </a:xfrm>
          <a:prstGeom prst="round2SameRect">
            <a:avLst>
              <a:gd name="adj1" fmla="val 50000"/>
              <a:gd name="adj2" fmla="val 0"/>
            </a:avLst>
          </a:prstGeom>
          <a:solidFill>
            <a:srgbClr val="1266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56E3207-C8FA-496B-BBD7-93E513E02CBC}"/>
              </a:ext>
            </a:extLst>
          </p:cNvPr>
          <p:cNvSpPr/>
          <p:nvPr/>
        </p:nvSpPr>
        <p:spPr>
          <a:xfrm rot="10800000">
            <a:off x="4722256" y="1612313"/>
            <a:ext cx="952041" cy="856570"/>
          </a:xfrm>
          <a:prstGeom prst="round2SameRect">
            <a:avLst>
              <a:gd name="adj1" fmla="val 22255"/>
              <a:gd name="adj2" fmla="val 0"/>
            </a:avLst>
          </a:prstGeom>
          <a:gradFill flip="none" rotWithShape="1">
            <a:gsLst>
              <a:gs pos="39000">
                <a:srgbClr val="198AB7"/>
              </a:gs>
              <a:gs pos="100000">
                <a:srgbClr val="28DBD3"/>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4" name="Rectángulo: esquinas superiores redondeadas 13">
            <a:extLst>
              <a:ext uri="{FF2B5EF4-FFF2-40B4-BE49-F238E27FC236}">
                <a16:creationId xmlns:a16="http://schemas.microsoft.com/office/drawing/2014/main" id="{70EF5972-BD73-4D31-8C2A-5D6F6B2E63A4}"/>
              </a:ext>
            </a:extLst>
          </p:cNvPr>
          <p:cNvSpPr/>
          <p:nvPr userDrawn="1"/>
        </p:nvSpPr>
        <p:spPr>
          <a:xfrm>
            <a:off x="8413884" y="1614276"/>
            <a:ext cx="1229693" cy="211477"/>
          </a:xfrm>
          <a:prstGeom prst="round2SameRect">
            <a:avLst>
              <a:gd name="adj1" fmla="val 50000"/>
              <a:gd name="adj2" fmla="val 0"/>
            </a:avLst>
          </a:prstGeom>
          <a:solidFill>
            <a:srgbClr val="1266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1">
            <a:extLst>
              <a:ext uri="{FF2B5EF4-FFF2-40B4-BE49-F238E27FC236}">
                <a16:creationId xmlns:a16="http://schemas.microsoft.com/office/drawing/2014/main" id="{FFF757FA-3B8D-49C8-96B7-81A81A168893}"/>
              </a:ext>
            </a:extLst>
          </p:cNvPr>
          <p:cNvSpPr/>
          <p:nvPr userDrawn="1"/>
        </p:nvSpPr>
        <p:spPr>
          <a:xfrm rot="10800000">
            <a:off x="8548840" y="1612313"/>
            <a:ext cx="952041" cy="856570"/>
          </a:xfrm>
          <a:prstGeom prst="round2SameRect">
            <a:avLst>
              <a:gd name="adj1" fmla="val 22255"/>
              <a:gd name="adj2" fmla="val 0"/>
            </a:avLst>
          </a:prstGeom>
          <a:gradFill flip="none" rotWithShape="1">
            <a:gsLst>
              <a:gs pos="39000">
                <a:srgbClr val="198AB7"/>
              </a:gs>
              <a:gs pos="100000">
                <a:srgbClr val="28DBD3"/>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41" name="Conector recto 40">
            <a:extLst>
              <a:ext uri="{FF2B5EF4-FFF2-40B4-BE49-F238E27FC236}">
                <a16:creationId xmlns:a16="http://schemas.microsoft.com/office/drawing/2014/main" id="{233334E2-D86E-42CC-A76F-DBB392EE9E32}"/>
              </a:ext>
            </a:extLst>
          </p:cNvPr>
          <p:cNvCxnSpPr/>
          <p:nvPr userDrawn="1"/>
        </p:nvCxnSpPr>
        <p:spPr>
          <a:xfrm>
            <a:off x="4750420" y="3799234"/>
            <a:ext cx="2720897"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2" name="Conector recto 41">
            <a:extLst>
              <a:ext uri="{FF2B5EF4-FFF2-40B4-BE49-F238E27FC236}">
                <a16:creationId xmlns:a16="http://schemas.microsoft.com/office/drawing/2014/main" id="{1738C581-E272-4F73-B2BF-1B3F027B785A}"/>
              </a:ext>
            </a:extLst>
          </p:cNvPr>
          <p:cNvCxnSpPr/>
          <p:nvPr userDrawn="1"/>
        </p:nvCxnSpPr>
        <p:spPr>
          <a:xfrm>
            <a:off x="8548840" y="3799234"/>
            <a:ext cx="2720897"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3" name="Conector recto 42">
            <a:extLst>
              <a:ext uri="{FF2B5EF4-FFF2-40B4-BE49-F238E27FC236}">
                <a16:creationId xmlns:a16="http://schemas.microsoft.com/office/drawing/2014/main" id="{A4E79DDA-AB84-4144-B979-BA6D385B44EB}"/>
              </a:ext>
            </a:extLst>
          </p:cNvPr>
          <p:cNvCxnSpPr/>
          <p:nvPr userDrawn="1"/>
        </p:nvCxnSpPr>
        <p:spPr>
          <a:xfrm>
            <a:off x="4750420" y="4825146"/>
            <a:ext cx="2720897"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4" name="Conector recto 43">
            <a:extLst>
              <a:ext uri="{FF2B5EF4-FFF2-40B4-BE49-F238E27FC236}">
                <a16:creationId xmlns:a16="http://schemas.microsoft.com/office/drawing/2014/main" id="{88FB2323-8457-4EBE-9528-9BABF1F71CC6}"/>
              </a:ext>
            </a:extLst>
          </p:cNvPr>
          <p:cNvCxnSpPr/>
          <p:nvPr userDrawn="1"/>
        </p:nvCxnSpPr>
        <p:spPr>
          <a:xfrm>
            <a:off x="8548840" y="4825146"/>
            <a:ext cx="2720897"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6" name="Conector recto 45">
            <a:extLst>
              <a:ext uri="{FF2B5EF4-FFF2-40B4-BE49-F238E27FC236}">
                <a16:creationId xmlns:a16="http://schemas.microsoft.com/office/drawing/2014/main" id="{DD1C3896-FFAF-4861-93A6-E8A9CE5B3DCB}"/>
              </a:ext>
            </a:extLst>
          </p:cNvPr>
          <p:cNvCxnSpPr/>
          <p:nvPr userDrawn="1"/>
        </p:nvCxnSpPr>
        <p:spPr>
          <a:xfrm>
            <a:off x="5758764" y="1294423"/>
            <a:ext cx="674473" cy="0"/>
          </a:xfrm>
          <a:prstGeom prst="line">
            <a:avLst/>
          </a:prstGeom>
          <a:ln w="25400">
            <a:solidFill>
              <a:srgbClr val="03E7B1"/>
            </a:solidFill>
          </a:ln>
        </p:spPr>
        <p:style>
          <a:lnRef idx="1">
            <a:schemeClr val="accent1"/>
          </a:lnRef>
          <a:fillRef idx="0">
            <a:schemeClr val="accent1"/>
          </a:fillRef>
          <a:effectRef idx="0">
            <a:schemeClr val="accent1"/>
          </a:effectRef>
          <a:fontRef idx="minor">
            <a:schemeClr val="tx1"/>
          </a:fontRef>
        </p:style>
      </p:cxnSp>
      <p:sp>
        <p:nvSpPr>
          <p:cNvPr id="47" name="Rectángulo 46">
            <a:extLst>
              <a:ext uri="{FF2B5EF4-FFF2-40B4-BE49-F238E27FC236}">
                <a16:creationId xmlns:a16="http://schemas.microsoft.com/office/drawing/2014/main" id="{C7EED801-477A-42EC-BEC9-0AB66851018A}"/>
              </a:ext>
            </a:extLst>
          </p:cNvPr>
          <p:cNvSpPr/>
          <p:nvPr userDrawn="1"/>
        </p:nvSpPr>
        <p:spPr>
          <a:xfrm>
            <a:off x="-278779" y="1828800"/>
            <a:ext cx="4327464" cy="4343400"/>
          </a:xfrm>
          <a:prstGeom prst="rect">
            <a:avLst/>
          </a:prstGeom>
          <a:noFill/>
          <a:ln w="15875">
            <a:solidFill>
              <a:srgbClr val="198AB7">
                <a:alpha val="26000"/>
              </a:srgb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ítulo 1">
            <a:extLst>
              <a:ext uri="{FF2B5EF4-FFF2-40B4-BE49-F238E27FC236}">
                <a16:creationId xmlns:a16="http://schemas.microsoft.com/office/drawing/2014/main" id="{314E0C3C-0DD5-43D8-8071-3554E4F3CD71}"/>
              </a:ext>
            </a:extLst>
          </p:cNvPr>
          <p:cNvSpPr txBox="1">
            <a:spLocks/>
          </p:cNvSpPr>
          <p:nvPr userDrawn="1"/>
        </p:nvSpPr>
        <p:spPr>
          <a:xfrm>
            <a:off x="457199" y="480116"/>
            <a:ext cx="11239501" cy="681191"/>
          </a:xfrm>
          <a:prstGeom prst="rect">
            <a:avLst/>
          </a:prstGeom>
        </p:spPr>
        <p:txBody>
          <a:bodyPr vert="horz" lIns="0" tIns="0" rIns="0" bIns="0" rtlCol="0" anchor="ctr">
            <a:noAutofit/>
          </a:bodyPr>
          <a:lstStyle>
            <a:lvl1pPr marL="0" algn="ctr" defTabSz="914400" rtl="0" eaLnBrk="1" latinLnBrk="0" hangingPunct="1">
              <a:lnSpc>
                <a:spcPct val="90000"/>
              </a:lnSpc>
              <a:spcBef>
                <a:spcPct val="0"/>
              </a:spcBef>
              <a:buNone/>
              <a:defRPr lang="en-US" sz="3600" b="1" kern="1200" dirty="0">
                <a:solidFill>
                  <a:srgbClr val="0E4E68"/>
                </a:solidFill>
                <a:latin typeface="Segoe UI Semibold" panose="020B0702040204020203" pitchFamily="34" charset="0"/>
                <a:ea typeface="+mj-ea"/>
                <a:cs typeface="Segoe UI Semibold" panose="020B0702040204020203" pitchFamily="34" charset="0"/>
              </a:defRPr>
            </a:lvl1pPr>
          </a:lstStyle>
          <a:p>
            <a:pPr marL="0" algn="ctr" defTabSz="914400" rtl="0" eaLnBrk="1" latinLnBrk="0" hangingPunct="1">
              <a:lnSpc>
                <a:spcPct val="90000"/>
              </a:lnSpc>
              <a:spcBef>
                <a:spcPct val="0"/>
              </a:spcBef>
              <a:buNone/>
            </a:pPr>
            <a:r>
              <a:rPr lang="es-ES" sz="3600" b="1" kern="1200" dirty="0">
                <a:solidFill>
                  <a:srgbClr val="0E4E68"/>
                </a:solidFill>
                <a:latin typeface="+mn-lt"/>
                <a:ea typeface="+mj-ea"/>
                <a:cs typeface="+mj-cs"/>
              </a:rPr>
              <a:t>Haga clic para modificar el estilo</a:t>
            </a:r>
          </a:p>
        </p:txBody>
      </p:sp>
      <p:sp>
        <p:nvSpPr>
          <p:cNvPr id="61" name="Marcador de posición de imagen 60">
            <a:extLst>
              <a:ext uri="{FF2B5EF4-FFF2-40B4-BE49-F238E27FC236}">
                <a16:creationId xmlns:a16="http://schemas.microsoft.com/office/drawing/2014/main" id="{E0B72FF0-82BD-4E81-B792-29952233EB4E}"/>
              </a:ext>
            </a:extLst>
          </p:cNvPr>
          <p:cNvSpPr>
            <a:spLocks noGrp="1"/>
          </p:cNvSpPr>
          <p:nvPr>
            <p:ph type="pic" sz="quarter" idx="10"/>
          </p:nvPr>
        </p:nvSpPr>
        <p:spPr>
          <a:xfrm>
            <a:off x="4947592" y="1788867"/>
            <a:ext cx="551297" cy="551298"/>
          </a:xfrm>
        </p:spPr>
        <p:txBody>
          <a:bodyPr>
            <a:normAutofit/>
          </a:bodyPr>
          <a:lstStyle>
            <a:lvl1pPr>
              <a:defRPr sz="900"/>
            </a:lvl1pPr>
          </a:lstStyle>
          <a:p>
            <a:endParaRPr lang="en-US"/>
          </a:p>
        </p:txBody>
      </p:sp>
      <p:sp>
        <p:nvSpPr>
          <p:cNvPr id="63" name="Marcador de posición de imagen 62">
            <a:extLst>
              <a:ext uri="{FF2B5EF4-FFF2-40B4-BE49-F238E27FC236}">
                <a16:creationId xmlns:a16="http://schemas.microsoft.com/office/drawing/2014/main" id="{D6FA3D21-9AE8-4152-8C10-04718C692B70}"/>
              </a:ext>
            </a:extLst>
          </p:cNvPr>
          <p:cNvSpPr>
            <a:spLocks noGrp="1"/>
          </p:cNvSpPr>
          <p:nvPr>
            <p:ph type="pic" sz="quarter" idx="11"/>
          </p:nvPr>
        </p:nvSpPr>
        <p:spPr>
          <a:xfrm>
            <a:off x="8741155" y="1749354"/>
            <a:ext cx="551297" cy="551298"/>
          </a:xfrm>
        </p:spPr>
        <p:txBody>
          <a:bodyPr>
            <a:normAutofit/>
          </a:bodyPr>
          <a:lstStyle>
            <a:lvl1pPr>
              <a:defRPr sz="900"/>
            </a:lvl1pPr>
          </a:lstStyle>
          <a:p>
            <a:endParaRPr lang="en-US"/>
          </a:p>
        </p:txBody>
      </p:sp>
      <p:sp>
        <p:nvSpPr>
          <p:cNvPr id="66" name="Marcador de posición de imagen 65">
            <a:extLst>
              <a:ext uri="{FF2B5EF4-FFF2-40B4-BE49-F238E27FC236}">
                <a16:creationId xmlns:a16="http://schemas.microsoft.com/office/drawing/2014/main" id="{B49427A2-7B57-4177-B49B-1E7F25377A5B}"/>
              </a:ext>
            </a:extLst>
          </p:cNvPr>
          <p:cNvSpPr>
            <a:spLocks noGrp="1"/>
          </p:cNvSpPr>
          <p:nvPr>
            <p:ph type="pic" sz="quarter" idx="12"/>
          </p:nvPr>
        </p:nvSpPr>
        <p:spPr>
          <a:xfrm>
            <a:off x="0" y="2025650"/>
            <a:ext cx="3854450" cy="3962400"/>
          </a:xfrm>
        </p:spPr>
        <p:txBody>
          <a:bodyPr/>
          <a:lstStyle/>
          <a:p>
            <a:endParaRPr lang="en-US" dirty="0"/>
          </a:p>
        </p:txBody>
      </p:sp>
      <p:sp>
        <p:nvSpPr>
          <p:cNvPr id="74" name="Marcador de texto 73">
            <a:extLst>
              <a:ext uri="{FF2B5EF4-FFF2-40B4-BE49-F238E27FC236}">
                <a16:creationId xmlns:a16="http://schemas.microsoft.com/office/drawing/2014/main" id="{D6019B7B-4F74-479E-A109-941CB85C09CE}"/>
              </a:ext>
            </a:extLst>
          </p:cNvPr>
          <p:cNvSpPr>
            <a:spLocks noGrp="1"/>
          </p:cNvSpPr>
          <p:nvPr>
            <p:ph type="body" sz="quarter" idx="16"/>
          </p:nvPr>
        </p:nvSpPr>
        <p:spPr>
          <a:xfrm>
            <a:off x="8400990" y="3014954"/>
            <a:ext cx="3017520" cy="640080"/>
          </a:xfrm>
        </p:spPr>
        <p:txBody>
          <a:bodyPr anchor="ctr">
            <a:noAutofit/>
          </a:bodyPr>
          <a:lstStyle>
            <a:lvl1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stStyle>
          <a:p>
            <a:pPr lvl="0"/>
            <a:r>
              <a:rPr lang="es-ES" dirty="0"/>
              <a:t>Haga clic para modificar los estilos de texto del patrón</a:t>
            </a:r>
          </a:p>
        </p:txBody>
      </p:sp>
      <p:sp>
        <p:nvSpPr>
          <p:cNvPr id="76" name="Marcador de texto 75">
            <a:extLst>
              <a:ext uri="{FF2B5EF4-FFF2-40B4-BE49-F238E27FC236}">
                <a16:creationId xmlns:a16="http://schemas.microsoft.com/office/drawing/2014/main" id="{C82BFF13-DBBF-4CD4-AEF0-46B76B7E3395}"/>
              </a:ext>
            </a:extLst>
          </p:cNvPr>
          <p:cNvSpPr>
            <a:spLocks noGrp="1"/>
          </p:cNvSpPr>
          <p:nvPr>
            <p:ph type="body" sz="quarter" idx="17"/>
          </p:nvPr>
        </p:nvSpPr>
        <p:spPr>
          <a:xfrm>
            <a:off x="8398528" y="4015979"/>
            <a:ext cx="3017520" cy="640080"/>
          </a:xfrm>
        </p:spPr>
        <p:txBody>
          <a:bodyPr anchor="ctr">
            <a:noAutofit/>
          </a:bodyPr>
          <a:lstStyle>
            <a:lvl1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vl3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3pPr>
            <a:lvl4pPr>
              <a:defRPr sz="900"/>
            </a:lvl4pPr>
            <a:lvl5pPr>
              <a:defRPr sz="900"/>
            </a:lvl5pPr>
          </a:lstStyle>
          <a:p>
            <a:pPr lvl="0"/>
            <a:r>
              <a:rPr lang="es-ES" dirty="0"/>
              <a:t>Haga clic para modificar los estilos de texto del patrón</a:t>
            </a:r>
          </a:p>
        </p:txBody>
      </p:sp>
      <p:sp>
        <p:nvSpPr>
          <p:cNvPr id="78" name="Marcador de texto 77">
            <a:extLst>
              <a:ext uri="{FF2B5EF4-FFF2-40B4-BE49-F238E27FC236}">
                <a16:creationId xmlns:a16="http://schemas.microsoft.com/office/drawing/2014/main" id="{E99C1F6A-90AE-4385-902E-993803F5FA42}"/>
              </a:ext>
            </a:extLst>
          </p:cNvPr>
          <p:cNvSpPr>
            <a:spLocks noGrp="1"/>
          </p:cNvSpPr>
          <p:nvPr>
            <p:ph type="body" sz="quarter" idx="18"/>
          </p:nvPr>
        </p:nvSpPr>
        <p:spPr>
          <a:xfrm>
            <a:off x="8405512" y="5129586"/>
            <a:ext cx="3017520" cy="640080"/>
          </a:xfrm>
        </p:spPr>
        <p:txBody>
          <a:bodyPr anchor="ctr">
            <a:noAutofit/>
          </a:bodyPr>
          <a:lstStyle>
            <a:lvl1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1pPr>
            <a:lvl2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2pPr>
            <a:lvl3pPr marL="171450" indent="-171450" algn="l" defTabSz="914400" rtl="0" eaLnBrk="1" latinLnBrk="0" hangingPunct="1">
              <a:buClr>
                <a:srgbClr val="198AB7"/>
              </a:buClr>
              <a:buFont typeface="Segoe UI" panose="020B0502040204020203" pitchFamily="34" charset="0"/>
              <a:buChar char="›"/>
              <a:defRPr lang="es-ES" sz="1400" kern="1200" dirty="0" smtClean="0">
                <a:solidFill>
                  <a:schemeClr val="tx1">
                    <a:lumMod val="75000"/>
                    <a:lumOff val="25000"/>
                  </a:schemeClr>
                </a:solidFill>
                <a:latin typeface="Segoe UI" panose="020B0502040204020203" pitchFamily="34" charset="0"/>
                <a:ea typeface="+mn-ea"/>
                <a:cs typeface="Segoe UI" panose="020B0502040204020203" pitchFamily="34" charset="0"/>
              </a:defRPr>
            </a:lvl3pPr>
            <a:lvl4pPr>
              <a:defRPr sz="900"/>
            </a:lvl4pPr>
            <a:lvl5pPr>
              <a:defRPr sz="900"/>
            </a:lvl5pPr>
          </a:lstStyle>
          <a:p>
            <a:pPr lvl="0"/>
            <a:r>
              <a:rPr lang="es-ES" dirty="0"/>
              <a:t>Haga clic para modificar los estilos de texto del patrón</a:t>
            </a:r>
          </a:p>
        </p:txBody>
      </p:sp>
    </p:spTree>
    <p:extLst>
      <p:ext uri="{BB962C8B-B14F-4D97-AF65-F5344CB8AC3E}">
        <p14:creationId xmlns:p14="http://schemas.microsoft.com/office/powerpoint/2010/main" val="710438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79924083-9FCE-490D-8786-A5F98D2B5166}"/>
              </a:ext>
            </a:extLst>
          </p:cNvPr>
          <p:cNvSpPr>
            <a:spLocks noGrp="1"/>
          </p:cNvSpPr>
          <p:nvPr>
            <p:ph type="title"/>
          </p:nvPr>
        </p:nvSpPr>
        <p:spPr>
          <a:xfrm>
            <a:off x="838200" y="365125"/>
            <a:ext cx="10515600" cy="1325563"/>
          </a:xfrm>
          <a:prstGeom prst="rect">
            <a:avLst/>
          </a:prstGeom>
        </p:spPr>
        <p:txBody>
          <a:bodyPr vert="horz" lIns="0" tIns="0" rIns="0" bIns="0" rtlCol="0" anchor="ctr">
            <a:noAutofit/>
          </a:bodyPr>
          <a:lstStyle/>
          <a:p>
            <a:r>
              <a:rPr lang="es-ES" dirty="0"/>
              <a:t>Haga clic para modificar el estilo de título del patrón</a:t>
            </a:r>
            <a:endParaRPr lang="en-US" dirty="0"/>
          </a:p>
        </p:txBody>
      </p:sp>
      <p:sp>
        <p:nvSpPr>
          <p:cNvPr id="3" name="Marcador de texto 2">
            <a:extLst>
              <a:ext uri="{FF2B5EF4-FFF2-40B4-BE49-F238E27FC236}">
                <a16:creationId xmlns:a16="http://schemas.microsoft.com/office/drawing/2014/main" id="{0B5D0F4E-EE72-46C9-99EA-C3B8A790B3A7}"/>
              </a:ext>
            </a:extLst>
          </p:cNvPr>
          <p:cNvSpPr>
            <a:spLocks noGrp="1"/>
          </p:cNvSpPr>
          <p:nvPr>
            <p:ph type="body" idx="1"/>
          </p:nvPr>
        </p:nvSpPr>
        <p:spPr>
          <a:xfrm>
            <a:off x="838200" y="1825625"/>
            <a:ext cx="10515600" cy="4351338"/>
          </a:xfrm>
          <a:prstGeom prst="rect">
            <a:avLst/>
          </a:prstGeom>
        </p:spPr>
        <p:txBody>
          <a:bodyPr vert="horz" lIns="0" tIns="0" rIns="0" bIns="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7" name="Elipse 6">
            <a:extLst>
              <a:ext uri="{FF2B5EF4-FFF2-40B4-BE49-F238E27FC236}">
                <a16:creationId xmlns:a16="http://schemas.microsoft.com/office/drawing/2014/main" id="{83A1C17F-0BC6-4813-8C67-232DBD07B6D0}"/>
              </a:ext>
            </a:extLst>
          </p:cNvPr>
          <p:cNvSpPr/>
          <p:nvPr userDrawn="1"/>
        </p:nvSpPr>
        <p:spPr>
          <a:xfrm>
            <a:off x="838200" y="-674764"/>
            <a:ext cx="396608" cy="396608"/>
          </a:xfrm>
          <a:prstGeom prst="ellipse">
            <a:avLst/>
          </a:prstGeom>
          <a:solidFill>
            <a:srgbClr val="27FC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lipse 7">
            <a:extLst>
              <a:ext uri="{FF2B5EF4-FFF2-40B4-BE49-F238E27FC236}">
                <a16:creationId xmlns:a16="http://schemas.microsoft.com/office/drawing/2014/main" id="{5CA06EF2-1133-41F8-91D4-A20D6B93B496}"/>
              </a:ext>
            </a:extLst>
          </p:cNvPr>
          <p:cNvSpPr/>
          <p:nvPr userDrawn="1"/>
        </p:nvSpPr>
        <p:spPr>
          <a:xfrm>
            <a:off x="1433111" y="-674764"/>
            <a:ext cx="396608" cy="396608"/>
          </a:xfrm>
          <a:prstGeom prst="ellipse">
            <a:avLst/>
          </a:prstGeom>
          <a:solidFill>
            <a:srgbClr val="1266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Elipse 8">
            <a:extLst>
              <a:ext uri="{FF2B5EF4-FFF2-40B4-BE49-F238E27FC236}">
                <a16:creationId xmlns:a16="http://schemas.microsoft.com/office/drawing/2014/main" id="{82210D55-FC2B-4EAA-9FFC-0A5DB14B5D47}"/>
              </a:ext>
            </a:extLst>
          </p:cNvPr>
          <p:cNvSpPr/>
          <p:nvPr userDrawn="1"/>
        </p:nvSpPr>
        <p:spPr>
          <a:xfrm>
            <a:off x="2039957" y="-674764"/>
            <a:ext cx="396608" cy="396608"/>
          </a:xfrm>
          <a:prstGeom prst="ellipse">
            <a:avLst/>
          </a:prstGeom>
          <a:solidFill>
            <a:srgbClr val="29AB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Elipse 19">
            <a:extLst>
              <a:ext uri="{FF2B5EF4-FFF2-40B4-BE49-F238E27FC236}">
                <a16:creationId xmlns:a16="http://schemas.microsoft.com/office/drawing/2014/main" id="{9ADDBC30-B47D-42A7-ABF9-DDFAB0086DCD}"/>
              </a:ext>
            </a:extLst>
          </p:cNvPr>
          <p:cNvSpPr/>
          <p:nvPr userDrawn="1"/>
        </p:nvSpPr>
        <p:spPr>
          <a:xfrm>
            <a:off x="2646803" y="-674764"/>
            <a:ext cx="396608" cy="396608"/>
          </a:xfrm>
          <a:prstGeom prst="ellipse">
            <a:avLst/>
          </a:prstGeom>
          <a:solidFill>
            <a:srgbClr val="198A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Elipse 9">
            <a:extLst>
              <a:ext uri="{FF2B5EF4-FFF2-40B4-BE49-F238E27FC236}">
                <a16:creationId xmlns:a16="http://schemas.microsoft.com/office/drawing/2014/main" id="{66B0EC96-633A-422D-BBB0-7C0CBCC5B07B}"/>
              </a:ext>
            </a:extLst>
          </p:cNvPr>
          <p:cNvSpPr/>
          <p:nvPr userDrawn="1"/>
        </p:nvSpPr>
        <p:spPr>
          <a:xfrm>
            <a:off x="177800" y="-685800"/>
            <a:ext cx="444500" cy="431800"/>
          </a:xfrm>
          <a:prstGeom prst="ellipse">
            <a:avLst/>
          </a:prstGeom>
          <a:solidFill>
            <a:srgbClr val="03C9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Elipse 10">
            <a:extLst>
              <a:ext uri="{FF2B5EF4-FFF2-40B4-BE49-F238E27FC236}">
                <a16:creationId xmlns:a16="http://schemas.microsoft.com/office/drawing/2014/main" id="{8A16746D-1945-45E9-87B9-D8FC74CB97AD}"/>
              </a:ext>
            </a:extLst>
          </p:cNvPr>
          <p:cNvSpPr/>
          <p:nvPr userDrawn="1"/>
        </p:nvSpPr>
        <p:spPr>
          <a:xfrm>
            <a:off x="3296242" y="-685800"/>
            <a:ext cx="444500" cy="431800"/>
          </a:xfrm>
          <a:prstGeom prst="ellipse">
            <a:avLst/>
          </a:prstGeom>
          <a:solidFill>
            <a:srgbClr val="03E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1462702"/>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64" r:id="rId3"/>
    <p:sldLayoutId id="2147483651" r:id="rId4"/>
    <p:sldLayoutId id="2147483650" r:id="rId5"/>
    <p:sldLayoutId id="2147483660" r:id="rId6"/>
    <p:sldLayoutId id="2147483652" r:id="rId7"/>
    <p:sldLayoutId id="2147483665" r:id="rId8"/>
    <p:sldLayoutId id="2147483653" r:id="rId9"/>
    <p:sldLayoutId id="2147483654" r:id="rId10"/>
    <p:sldLayoutId id="2147483655" r:id="rId11"/>
    <p:sldLayoutId id="2147483662" r:id="rId12"/>
    <p:sldLayoutId id="2147483656" r:id="rId13"/>
    <p:sldLayoutId id="2147483657" r:id="rId14"/>
    <p:sldLayoutId id="2147483658" r:id="rId15"/>
    <p:sldLayoutId id="2147483666" r:id="rId16"/>
  </p:sldLayoutIdLst>
  <p:hf hdr="0" ftr="0" dt="0"/>
  <p:txStyles>
    <p:titleStyle>
      <a:lvl1pPr algn="ctr"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 userDrawn="1">
          <p15:clr>
            <a:srgbClr val="F26B43"/>
          </p15:clr>
        </p15:guide>
        <p15:guide id="2" pos="7368" userDrawn="1">
          <p15:clr>
            <a:srgbClr val="F26B43"/>
          </p15:clr>
        </p15:guide>
        <p15:guide id="3" orient="horz" pos="1152" userDrawn="1">
          <p15:clr>
            <a:srgbClr val="F26B43"/>
          </p15:clr>
        </p15:guide>
        <p15:guide id="4" orient="horz" pos="3888" userDrawn="1">
          <p15:clr>
            <a:srgbClr val="F26B43"/>
          </p15:clr>
        </p15:guide>
        <p15:guide id="5" orient="horz" pos="72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1.sv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microsoft.com/office/2007/relationships/hdphoto" Target="../media/hdphoto5.wdp"/></Relationships>
</file>

<file path=ppt/slides/_rels/slide2.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microsoft.com/office/2007/relationships/hdphoto" Target="../media/hdphoto7.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microsoft.com/office/2007/relationships/hdphoto" Target="../media/hdphoto6.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6C66497C-FBA2-43C5-86D9-3D2956E37234}"/>
              </a:ext>
            </a:extLst>
          </p:cNvPr>
          <p:cNvSpPr>
            <a:spLocks noGrp="1"/>
          </p:cNvSpPr>
          <p:nvPr>
            <p:ph type="body" sz="quarter" idx="10"/>
          </p:nvPr>
        </p:nvSpPr>
        <p:spPr/>
        <p:txBody>
          <a:bodyPr/>
          <a:lstStyle/>
          <a:p>
            <a:r>
              <a:rPr lang="en-US" dirty="0">
                <a:solidFill>
                  <a:schemeClr val="bg1"/>
                </a:solidFill>
                <a:latin typeface="Segoe UI" panose="020B0502040204020203" pitchFamily="34" charset="0"/>
                <a:cs typeface="Segoe UI" panose="020B0502040204020203" pitchFamily="34" charset="0"/>
              </a:rPr>
              <a:t>By      Agni Squad</a:t>
            </a:r>
          </a:p>
        </p:txBody>
      </p:sp>
      <p:sp>
        <p:nvSpPr>
          <p:cNvPr id="4" name="Marcador de texto 3">
            <a:extLst>
              <a:ext uri="{FF2B5EF4-FFF2-40B4-BE49-F238E27FC236}">
                <a16:creationId xmlns:a16="http://schemas.microsoft.com/office/drawing/2014/main" id="{7AE15C05-ECDE-404E-834A-1EF52FA9C28A}"/>
              </a:ext>
            </a:extLst>
          </p:cNvPr>
          <p:cNvSpPr>
            <a:spLocks noGrp="1"/>
          </p:cNvSpPr>
          <p:nvPr>
            <p:ph type="body" sz="quarter" idx="11"/>
          </p:nvPr>
        </p:nvSpPr>
        <p:spPr>
          <a:xfrm>
            <a:off x="694267" y="2306427"/>
            <a:ext cx="8504959" cy="1724243"/>
          </a:xfrm>
        </p:spPr>
        <p:txBody>
          <a:bodyPr>
            <a:normAutofit fontScale="92500"/>
          </a:bodyPr>
          <a:lstStyle/>
          <a:p>
            <a:r>
              <a:rPr lang="en-US" dirty="0"/>
              <a:t>Online Pharmacy Shopping Web Application</a:t>
            </a:r>
          </a:p>
        </p:txBody>
      </p:sp>
      <p:pic>
        <p:nvPicPr>
          <p:cNvPr id="5" name="Graphic 4" descr="Fire">
            <a:extLst>
              <a:ext uri="{FF2B5EF4-FFF2-40B4-BE49-F238E27FC236}">
                <a16:creationId xmlns:a16="http://schemas.microsoft.com/office/drawing/2014/main" id="{B3EDF35A-71A7-AF60-14F5-8F4635A4596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14265" y="4030670"/>
            <a:ext cx="406401" cy="406401"/>
          </a:xfrm>
          <a:prstGeom prst="rect">
            <a:avLst/>
          </a:prstGeom>
        </p:spPr>
      </p:pic>
    </p:spTree>
    <p:extLst>
      <p:ext uri="{BB962C8B-B14F-4D97-AF65-F5344CB8AC3E}">
        <p14:creationId xmlns:p14="http://schemas.microsoft.com/office/powerpoint/2010/main" val="7805978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3824F6C1-5A7A-4871-B024-74DD6975D788}"/>
              </a:ext>
            </a:extLst>
          </p:cNvPr>
          <p:cNvPicPr>
            <a:picLocks noChangeAspect="1"/>
          </p:cNvPicPr>
          <p:nvPr/>
        </p:nvPicPr>
        <p:blipFill rotWithShape="1">
          <a:blip r:embed="rId3">
            <a:duotone>
              <a:prstClr val="black"/>
              <a:schemeClr val="accent5">
                <a:tint val="45000"/>
                <a:satMod val="400000"/>
              </a:schemeClr>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3183" r="2146" b="13184"/>
          <a:stretch/>
        </p:blipFill>
        <p:spPr>
          <a:xfrm>
            <a:off x="0" y="0"/>
            <a:ext cx="12187988" cy="6858000"/>
          </a:xfrm>
          <a:prstGeom prst="rect">
            <a:avLst/>
          </a:prstGeom>
        </p:spPr>
      </p:pic>
      <p:sp>
        <p:nvSpPr>
          <p:cNvPr id="2" name="Rectangle 1"/>
          <p:cNvSpPr/>
          <p:nvPr/>
        </p:nvSpPr>
        <p:spPr>
          <a:xfrm>
            <a:off x="4012" y="5609"/>
            <a:ext cx="12187988" cy="6852391"/>
          </a:xfrm>
          <a:prstGeom prst="rect">
            <a:avLst/>
          </a:prstGeom>
          <a:gradFill flip="none" rotWithShape="1">
            <a:gsLst>
              <a:gs pos="49000">
                <a:srgbClr val="1693B3">
                  <a:alpha val="73000"/>
                </a:srgbClr>
              </a:gs>
              <a:gs pos="6000">
                <a:srgbClr val="198AB7">
                  <a:alpha val="89000"/>
                </a:srgbClr>
              </a:gs>
              <a:gs pos="100000">
                <a:srgbClr val="03C99A">
                  <a:alpha val="7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CuadroTexto 16">
            <a:extLst>
              <a:ext uri="{FF2B5EF4-FFF2-40B4-BE49-F238E27FC236}">
                <a16:creationId xmlns:a16="http://schemas.microsoft.com/office/drawing/2014/main" id="{9C48706A-6D6B-461E-9EFE-522CAF8D7BA0}"/>
              </a:ext>
            </a:extLst>
          </p:cNvPr>
          <p:cNvSpPr txBox="1"/>
          <p:nvPr/>
        </p:nvSpPr>
        <p:spPr>
          <a:xfrm rot="10800000">
            <a:off x="10352384" y="536000"/>
            <a:ext cx="1467068" cy="3170099"/>
          </a:xfrm>
          <a:prstGeom prst="rect">
            <a:avLst/>
          </a:prstGeom>
          <a:noFill/>
        </p:spPr>
        <p:txBody>
          <a:bodyPr wrap="none" rtlCol="0">
            <a:spAutoFit/>
          </a:bodyPr>
          <a:lstStyle/>
          <a:p>
            <a:r>
              <a:rPr lang="es-ES" sz="20000" b="1" dirty="0">
                <a:gradFill>
                  <a:gsLst>
                    <a:gs pos="6000">
                      <a:srgbClr val="29ABE2"/>
                    </a:gs>
                    <a:gs pos="100000">
                      <a:srgbClr val="03C99A"/>
                    </a:gs>
                  </a:gsLst>
                  <a:lin ang="10800000" scaled="1"/>
                </a:gradFill>
                <a:latin typeface="Arial Black" panose="020B0A04020102020204" pitchFamily="34" charset="0"/>
                <a:cs typeface="Segoe UI" panose="020B0502040204020203" pitchFamily="34" charset="0"/>
              </a:rPr>
              <a:t>“</a:t>
            </a:r>
            <a:endParaRPr lang="en-US" sz="20000" b="1" dirty="0">
              <a:gradFill>
                <a:gsLst>
                  <a:gs pos="6000">
                    <a:srgbClr val="29ABE2"/>
                  </a:gs>
                  <a:gs pos="100000">
                    <a:srgbClr val="03C99A"/>
                  </a:gs>
                </a:gsLst>
                <a:lin ang="10800000" scaled="1"/>
              </a:gradFill>
              <a:latin typeface="Arial Black" panose="020B0A04020102020204" pitchFamily="34" charset="0"/>
              <a:cs typeface="Segoe UI" panose="020B0502040204020203" pitchFamily="34" charset="0"/>
            </a:endParaRPr>
          </a:p>
        </p:txBody>
      </p:sp>
      <p:sp>
        <p:nvSpPr>
          <p:cNvPr id="37" name="Slide Number Placeholder 13">
            <a:extLst>
              <a:ext uri="{FF2B5EF4-FFF2-40B4-BE49-F238E27FC236}">
                <a16:creationId xmlns:a16="http://schemas.microsoft.com/office/drawing/2014/main" id="{55819419-D6E0-46D3-A058-88367FC748B7}"/>
              </a:ext>
            </a:extLst>
          </p:cNvPr>
          <p:cNvSpPr txBox="1">
            <a:spLocks/>
          </p:cNvSpPr>
          <p:nvPr/>
        </p:nvSpPr>
        <p:spPr>
          <a:xfrm>
            <a:off x="10064584" y="6492874"/>
            <a:ext cx="1632116" cy="365125"/>
          </a:xfrm>
          <a:prstGeom prst="rect">
            <a:avLst/>
          </a:prstGeom>
        </p:spPr>
        <p:txBody>
          <a:bodyPr lIns="0" tIns="0" rIns="0" bIns="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sz="1100" dirty="0">
                <a:solidFill>
                  <a:schemeClr val="bg1">
                    <a:alpha val="39000"/>
                  </a:schemeClr>
                </a:solidFill>
                <a:latin typeface="Segoe UI" panose="020B0502040204020203" pitchFamily="34" charset="0"/>
                <a:cs typeface="Segoe UI" panose="020B0502040204020203" pitchFamily="34" charset="0"/>
              </a:rPr>
              <a:t>1  2  3  4  5  </a:t>
            </a:r>
            <a:fld id="{D22807A5-47C3-4D75-A73A-1A4F2D9B8EC1}" type="slidenum">
              <a:rPr lang="en-ID" sz="1200" b="1" smtClean="0">
                <a:solidFill>
                  <a:srgbClr val="27FCC9"/>
                </a:solidFill>
                <a:latin typeface="Segoe UI" panose="020B0502040204020203" pitchFamily="34" charset="0"/>
                <a:cs typeface="Segoe UI" panose="020B0502040204020203" pitchFamily="34" charset="0"/>
              </a:rPr>
              <a:pPr algn="ctr"/>
              <a:t>10</a:t>
            </a:fld>
            <a:r>
              <a:rPr lang="en-ID" sz="1100" dirty="0">
                <a:solidFill>
                  <a:schemeClr val="bg1"/>
                </a:solidFill>
                <a:latin typeface="Segoe UI" panose="020B0502040204020203" pitchFamily="34" charset="0"/>
                <a:cs typeface="Segoe UI" panose="020B0502040204020203" pitchFamily="34" charset="0"/>
              </a:rPr>
              <a:t>  </a:t>
            </a:r>
            <a:r>
              <a:rPr lang="en-ID" sz="1100" dirty="0">
                <a:solidFill>
                  <a:schemeClr val="bg1">
                    <a:alpha val="39000"/>
                  </a:schemeClr>
                </a:solidFill>
                <a:latin typeface="Segoe UI" panose="020B0502040204020203" pitchFamily="34" charset="0"/>
                <a:cs typeface="Segoe UI" panose="020B0502040204020203" pitchFamily="34" charset="0"/>
              </a:rPr>
              <a:t>7  8  9  10</a:t>
            </a:r>
          </a:p>
        </p:txBody>
      </p:sp>
      <p:sp>
        <p:nvSpPr>
          <p:cNvPr id="6" name="Title 1">
            <a:extLst>
              <a:ext uri="{FF2B5EF4-FFF2-40B4-BE49-F238E27FC236}">
                <a16:creationId xmlns:a16="http://schemas.microsoft.com/office/drawing/2014/main" id="{3EAB2F7E-D820-E7D7-5488-25246E3A8819}"/>
              </a:ext>
            </a:extLst>
          </p:cNvPr>
          <p:cNvSpPr txBox="1">
            <a:spLocks/>
          </p:cNvSpPr>
          <p:nvPr/>
        </p:nvSpPr>
        <p:spPr>
          <a:xfrm>
            <a:off x="3556001" y="3812307"/>
            <a:ext cx="8119918" cy="1634963"/>
          </a:xfrm>
          <a:prstGeom prst="rect">
            <a:avLst/>
          </a:prstGeom>
        </p:spPr>
        <p:txBody>
          <a:bodyPr vert="horz" lIns="0" tIns="0" rIns="0" bIns="0" rtlCol="0" anchor="ctr">
            <a:noAutofit/>
          </a:bodyPr>
          <a:lstStyle>
            <a:lvl1pPr algn="ctr" defTabSz="914400" rtl="0" eaLnBrk="1" latinLnBrk="0" hangingPunct="1">
              <a:lnSpc>
                <a:spcPct val="90000"/>
              </a:lnSpc>
              <a:spcBef>
                <a:spcPct val="0"/>
              </a:spcBef>
              <a:buNone/>
              <a:defRPr sz="3600" b="1" kern="1200">
                <a:solidFill>
                  <a:schemeClr val="tx1"/>
                </a:solidFill>
                <a:latin typeface="+mj-lt"/>
                <a:ea typeface="+mj-ea"/>
                <a:cs typeface="+mj-cs"/>
              </a:defRPr>
            </a:lvl1pPr>
          </a:lstStyle>
          <a:p>
            <a:pPr algn="r"/>
            <a:r>
              <a:rPr lang="en-US" sz="8000" dirty="0">
                <a:solidFill>
                  <a:schemeClr val="bg1"/>
                </a:solidFill>
                <a:latin typeface="+mn-lt"/>
              </a:rPr>
              <a:t>THANK YOU</a:t>
            </a:r>
          </a:p>
        </p:txBody>
      </p:sp>
    </p:spTree>
    <p:extLst>
      <p:ext uri="{BB962C8B-B14F-4D97-AF65-F5344CB8AC3E}">
        <p14:creationId xmlns:p14="http://schemas.microsoft.com/office/powerpoint/2010/main" val="251853913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Rectangle 121">
            <a:extLst>
              <a:ext uri="{FF2B5EF4-FFF2-40B4-BE49-F238E27FC236}">
                <a16:creationId xmlns:a16="http://schemas.microsoft.com/office/drawing/2014/main" id="{26519E81-C48F-4DC1-8447-5AA3137BE5EE}"/>
              </a:ext>
            </a:extLst>
          </p:cNvPr>
          <p:cNvSpPr/>
          <p:nvPr/>
        </p:nvSpPr>
        <p:spPr>
          <a:xfrm>
            <a:off x="6553200" y="0"/>
            <a:ext cx="5638800" cy="6850560"/>
          </a:xfrm>
          <a:prstGeom prst="rect">
            <a:avLst/>
          </a:prstGeom>
          <a:solidFill>
            <a:srgbClr val="DCEC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Graphic 4" descr="User">
            <a:extLst>
              <a:ext uri="{FF2B5EF4-FFF2-40B4-BE49-F238E27FC236}">
                <a16:creationId xmlns:a16="http://schemas.microsoft.com/office/drawing/2014/main" id="{A8699B4A-145C-A945-DA3D-10986B3DAA5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22165" y="984968"/>
            <a:ext cx="914400" cy="914400"/>
          </a:xfrm>
          <a:prstGeom prst="rect">
            <a:avLst/>
          </a:prstGeom>
        </p:spPr>
      </p:pic>
      <p:pic>
        <p:nvPicPr>
          <p:cNvPr id="8" name="Graphic 7" descr="User">
            <a:extLst>
              <a:ext uri="{FF2B5EF4-FFF2-40B4-BE49-F238E27FC236}">
                <a16:creationId xmlns:a16="http://schemas.microsoft.com/office/drawing/2014/main" id="{6FEF4A41-CC78-9AA5-6CE6-2A9090D17E8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22165" y="2832460"/>
            <a:ext cx="914400" cy="914400"/>
          </a:xfrm>
          <a:prstGeom prst="rect">
            <a:avLst/>
          </a:prstGeom>
        </p:spPr>
      </p:pic>
      <p:pic>
        <p:nvPicPr>
          <p:cNvPr id="10" name="Graphic 9" descr="User">
            <a:extLst>
              <a:ext uri="{FF2B5EF4-FFF2-40B4-BE49-F238E27FC236}">
                <a16:creationId xmlns:a16="http://schemas.microsoft.com/office/drawing/2014/main" id="{9680A347-CDF2-E9C6-EEF1-CCE69CB1EE6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22165" y="1899368"/>
            <a:ext cx="914400" cy="914400"/>
          </a:xfrm>
          <a:prstGeom prst="rect">
            <a:avLst/>
          </a:prstGeom>
        </p:spPr>
      </p:pic>
      <p:sp>
        <p:nvSpPr>
          <p:cNvPr id="11" name="TextBox 10">
            <a:extLst>
              <a:ext uri="{FF2B5EF4-FFF2-40B4-BE49-F238E27FC236}">
                <a16:creationId xmlns:a16="http://schemas.microsoft.com/office/drawing/2014/main" id="{0D8DB785-6914-E680-ED09-174A885477C2}"/>
              </a:ext>
            </a:extLst>
          </p:cNvPr>
          <p:cNvSpPr txBox="1"/>
          <p:nvPr/>
        </p:nvSpPr>
        <p:spPr>
          <a:xfrm>
            <a:off x="9039944" y="1103614"/>
            <a:ext cx="4343400" cy="338554"/>
          </a:xfrm>
          <a:prstGeom prst="rect">
            <a:avLst/>
          </a:prstGeom>
          <a:noFill/>
        </p:spPr>
        <p:txBody>
          <a:bodyPr wrap="square" rtlCol="0">
            <a:spAutoFit/>
          </a:bodyPr>
          <a:lstStyle/>
          <a:p>
            <a:r>
              <a:rPr lang="en-US" sz="1600" b="1" dirty="0">
                <a:solidFill>
                  <a:srgbClr val="002060"/>
                </a:solidFill>
              </a:rPr>
              <a:t>UTKARSH KUMAR</a:t>
            </a:r>
            <a:endParaRPr lang="en-IN" sz="1600" b="1" dirty="0">
              <a:solidFill>
                <a:srgbClr val="002060"/>
              </a:solidFill>
            </a:endParaRPr>
          </a:p>
        </p:txBody>
      </p:sp>
      <p:sp>
        <p:nvSpPr>
          <p:cNvPr id="12" name="TextBox 11">
            <a:extLst>
              <a:ext uri="{FF2B5EF4-FFF2-40B4-BE49-F238E27FC236}">
                <a16:creationId xmlns:a16="http://schemas.microsoft.com/office/drawing/2014/main" id="{B898A264-17C4-7D0A-ECE5-E7C438E899BE}"/>
              </a:ext>
            </a:extLst>
          </p:cNvPr>
          <p:cNvSpPr txBox="1"/>
          <p:nvPr/>
        </p:nvSpPr>
        <p:spPr>
          <a:xfrm>
            <a:off x="9101667" y="2003804"/>
            <a:ext cx="4343400" cy="338554"/>
          </a:xfrm>
          <a:prstGeom prst="rect">
            <a:avLst/>
          </a:prstGeom>
          <a:noFill/>
        </p:spPr>
        <p:txBody>
          <a:bodyPr wrap="square" rtlCol="0">
            <a:spAutoFit/>
          </a:bodyPr>
          <a:lstStyle/>
          <a:p>
            <a:r>
              <a:rPr lang="en-US" sz="1600" b="1" dirty="0">
                <a:solidFill>
                  <a:srgbClr val="002060"/>
                </a:solidFill>
              </a:rPr>
              <a:t>ADITYA RAI</a:t>
            </a:r>
            <a:endParaRPr lang="en-IN" sz="1600" b="1" dirty="0">
              <a:solidFill>
                <a:srgbClr val="002060"/>
              </a:solidFill>
            </a:endParaRPr>
          </a:p>
        </p:txBody>
      </p:sp>
      <p:sp>
        <p:nvSpPr>
          <p:cNvPr id="13" name="TextBox 12">
            <a:extLst>
              <a:ext uri="{FF2B5EF4-FFF2-40B4-BE49-F238E27FC236}">
                <a16:creationId xmlns:a16="http://schemas.microsoft.com/office/drawing/2014/main" id="{D8A3FC43-1CF7-C2BB-4D90-3EF9793FD915}"/>
              </a:ext>
            </a:extLst>
          </p:cNvPr>
          <p:cNvSpPr txBox="1"/>
          <p:nvPr/>
        </p:nvSpPr>
        <p:spPr>
          <a:xfrm>
            <a:off x="9101667" y="2903994"/>
            <a:ext cx="4343400" cy="338554"/>
          </a:xfrm>
          <a:prstGeom prst="rect">
            <a:avLst/>
          </a:prstGeom>
          <a:noFill/>
        </p:spPr>
        <p:txBody>
          <a:bodyPr wrap="square" rtlCol="0">
            <a:spAutoFit/>
          </a:bodyPr>
          <a:lstStyle/>
          <a:p>
            <a:r>
              <a:rPr lang="en-US" sz="1600" b="1" dirty="0">
                <a:solidFill>
                  <a:srgbClr val="002060"/>
                </a:solidFill>
              </a:rPr>
              <a:t>GOVIND KUMAR</a:t>
            </a:r>
            <a:endParaRPr lang="en-IN" sz="1600" b="1" dirty="0">
              <a:solidFill>
                <a:srgbClr val="002060"/>
              </a:solidFill>
            </a:endParaRPr>
          </a:p>
        </p:txBody>
      </p:sp>
      <p:pic>
        <p:nvPicPr>
          <p:cNvPr id="14" name="Graphic 13" descr="User">
            <a:extLst>
              <a:ext uri="{FF2B5EF4-FFF2-40B4-BE49-F238E27FC236}">
                <a16:creationId xmlns:a16="http://schemas.microsoft.com/office/drawing/2014/main" id="{95E76B28-2B60-68AE-EAB1-C34FD6FFF75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22165" y="3765552"/>
            <a:ext cx="914400" cy="914400"/>
          </a:xfrm>
          <a:prstGeom prst="rect">
            <a:avLst/>
          </a:prstGeom>
        </p:spPr>
      </p:pic>
      <p:sp>
        <p:nvSpPr>
          <p:cNvPr id="16" name="TextBox 15">
            <a:extLst>
              <a:ext uri="{FF2B5EF4-FFF2-40B4-BE49-F238E27FC236}">
                <a16:creationId xmlns:a16="http://schemas.microsoft.com/office/drawing/2014/main" id="{87CBDA7C-E78F-ACB6-2251-9447E14F18C3}"/>
              </a:ext>
            </a:extLst>
          </p:cNvPr>
          <p:cNvSpPr txBox="1"/>
          <p:nvPr/>
        </p:nvSpPr>
        <p:spPr>
          <a:xfrm>
            <a:off x="9101667" y="3849680"/>
            <a:ext cx="4343400" cy="338554"/>
          </a:xfrm>
          <a:prstGeom prst="rect">
            <a:avLst/>
          </a:prstGeom>
          <a:noFill/>
        </p:spPr>
        <p:txBody>
          <a:bodyPr wrap="square" rtlCol="0">
            <a:spAutoFit/>
          </a:bodyPr>
          <a:lstStyle/>
          <a:p>
            <a:r>
              <a:rPr lang="en-US" sz="1600" b="1" dirty="0" err="1">
                <a:solidFill>
                  <a:srgbClr val="002060"/>
                </a:solidFill>
              </a:rPr>
              <a:t>AMRESH</a:t>
            </a:r>
            <a:r>
              <a:rPr lang="en-US" sz="1600" b="1" dirty="0">
                <a:solidFill>
                  <a:srgbClr val="002060"/>
                </a:solidFill>
              </a:rPr>
              <a:t> KUMAR</a:t>
            </a:r>
            <a:endParaRPr lang="en-IN" sz="1600" b="1" dirty="0">
              <a:solidFill>
                <a:srgbClr val="002060"/>
              </a:solidFill>
            </a:endParaRPr>
          </a:p>
        </p:txBody>
      </p:sp>
      <p:cxnSp>
        <p:nvCxnSpPr>
          <p:cNvPr id="19" name="Straight Connector 18">
            <a:extLst>
              <a:ext uri="{FF2B5EF4-FFF2-40B4-BE49-F238E27FC236}">
                <a16:creationId xmlns:a16="http://schemas.microsoft.com/office/drawing/2014/main" id="{AA62C945-63F5-8B9F-61D2-678A89144FF8}"/>
              </a:ext>
            </a:extLst>
          </p:cNvPr>
          <p:cNvCxnSpPr/>
          <p:nvPr/>
        </p:nvCxnSpPr>
        <p:spPr>
          <a:xfrm>
            <a:off x="6771555" y="1899368"/>
            <a:ext cx="535448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DCD0BD37-16E5-6C5E-20A4-2F1275AEC473}"/>
              </a:ext>
            </a:extLst>
          </p:cNvPr>
          <p:cNvSpPr txBox="1"/>
          <p:nvPr/>
        </p:nvSpPr>
        <p:spPr>
          <a:xfrm>
            <a:off x="6976533" y="440267"/>
            <a:ext cx="4944534" cy="830997"/>
          </a:xfrm>
          <a:prstGeom prst="rect">
            <a:avLst/>
          </a:prstGeom>
          <a:noFill/>
        </p:spPr>
        <p:txBody>
          <a:bodyPr wrap="square" rtlCol="0">
            <a:spAutoFit/>
          </a:bodyPr>
          <a:lstStyle/>
          <a:p>
            <a:r>
              <a:rPr lang="en-US" sz="2400" b="1" dirty="0">
                <a:solidFill>
                  <a:srgbClr val="002060"/>
                </a:solidFill>
              </a:rPr>
              <a:t>Team Members</a:t>
            </a:r>
          </a:p>
          <a:p>
            <a:endParaRPr lang="en-IN" sz="2400" b="1" dirty="0"/>
          </a:p>
        </p:txBody>
      </p:sp>
      <p:cxnSp>
        <p:nvCxnSpPr>
          <p:cNvPr id="22" name="Straight Connector 21">
            <a:extLst>
              <a:ext uri="{FF2B5EF4-FFF2-40B4-BE49-F238E27FC236}">
                <a16:creationId xmlns:a16="http://schemas.microsoft.com/office/drawing/2014/main" id="{F8FF5048-CFAF-9678-8F44-4D7AFAB2F41D}"/>
              </a:ext>
            </a:extLst>
          </p:cNvPr>
          <p:cNvCxnSpPr/>
          <p:nvPr/>
        </p:nvCxnSpPr>
        <p:spPr>
          <a:xfrm>
            <a:off x="6771554" y="2903994"/>
            <a:ext cx="535448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BD36004-3602-56B2-FCE0-51316C981DC4}"/>
              </a:ext>
            </a:extLst>
          </p:cNvPr>
          <p:cNvCxnSpPr/>
          <p:nvPr/>
        </p:nvCxnSpPr>
        <p:spPr>
          <a:xfrm>
            <a:off x="6796954" y="3790879"/>
            <a:ext cx="535448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AD2107B-370C-B4ED-F46F-0C4F397D4601}"/>
              </a:ext>
            </a:extLst>
          </p:cNvPr>
          <p:cNvCxnSpPr/>
          <p:nvPr/>
        </p:nvCxnSpPr>
        <p:spPr>
          <a:xfrm>
            <a:off x="6771554" y="4783594"/>
            <a:ext cx="535448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06DAA7A0-5C78-2A93-0B16-C39EB3E6BA3D}"/>
              </a:ext>
            </a:extLst>
          </p:cNvPr>
          <p:cNvSpPr txBox="1"/>
          <p:nvPr/>
        </p:nvSpPr>
        <p:spPr>
          <a:xfrm>
            <a:off x="254001" y="486433"/>
            <a:ext cx="6722532" cy="461665"/>
          </a:xfrm>
          <a:prstGeom prst="rect">
            <a:avLst/>
          </a:prstGeom>
          <a:noFill/>
        </p:spPr>
        <p:txBody>
          <a:bodyPr wrap="square">
            <a:spAutoFit/>
          </a:bodyPr>
          <a:lstStyle/>
          <a:p>
            <a:r>
              <a:rPr lang="en-US" sz="2400" b="1" dirty="0">
                <a:solidFill>
                  <a:srgbClr val="002060"/>
                </a:solidFill>
              </a:rPr>
              <a:t>Contents</a:t>
            </a:r>
            <a:endParaRPr lang="en-IN" sz="2400" dirty="0">
              <a:solidFill>
                <a:srgbClr val="002060"/>
              </a:solidFill>
            </a:endParaRPr>
          </a:p>
        </p:txBody>
      </p:sp>
      <p:sp>
        <p:nvSpPr>
          <p:cNvPr id="28" name="TextBox 27">
            <a:extLst>
              <a:ext uri="{FF2B5EF4-FFF2-40B4-BE49-F238E27FC236}">
                <a16:creationId xmlns:a16="http://schemas.microsoft.com/office/drawing/2014/main" id="{869F0D2E-B6BD-B0DC-1184-3BEB9D239170}"/>
              </a:ext>
            </a:extLst>
          </p:cNvPr>
          <p:cNvSpPr txBox="1"/>
          <p:nvPr/>
        </p:nvSpPr>
        <p:spPr>
          <a:xfrm>
            <a:off x="769577" y="1366416"/>
            <a:ext cx="5731933" cy="5632311"/>
          </a:xfrm>
          <a:prstGeom prst="rect">
            <a:avLst/>
          </a:prstGeom>
          <a:noFill/>
        </p:spPr>
        <p:txBody>
          <a:bodyPr wrap="square" rtlCol="0">
            <a:spAutoFit/>
          </a:bodyPr>
          <a:lstStyle/>
          <a:p>
            <a:pPr marL="285750" indent="-285750">
              <a:buFont typeface="Wingdings" panose="05000000000000000000" pitchFamily="2" charset="2"/>
              <a:buChar char="§"/>
            </a:pPr>
            <a:r>
              <a:rPr lang="en-IN" b="1" dirty="0">
                <a:solidFill>
                  <a:srgbClr val="002060"/>
                </a:solidFill>
              </a:rPr>
              <a:t>Introduction</a:t>
            </a: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r>
              <a:rPr lang="en-IN" b="1" dirty="0">
                <a:solidFill>
                  <a:srgbClr val="002060"/>
                </a:solidFill>
              </a:rPr>
              <a:t>Definition</a:t>
            </a: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r>
              <a:rPr lang="en-IN" b="1" dirty="0">
                <a:solidFill>
                  <a:srgbClr val="002060"/>
                </a:solidFill>
              </a:rPr>
              <a:t>Components of e-pharmacy</a:t>
            </a: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r>
              <a:rPr lang="en-IN" b="1" dirty="0">
                <a:solidFill>
                  <a:srgbClr val="002060"/>
                </a:solidFill>
              </a:rPr>
              <a:t>Pharmacy retails store</a:t>
            </a: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r>
              <a:rPr lang="en-IN" b="1" dirty="0">
                <a:solidFill>
                  <a:srgbClr val="002060"/>
                </a:solidFill>
              </a:rPr>
              <a:t>Features of </a:t>
            </a:r>
            <a:r>
              <a:rPr lang="en-IN" b="1" dirty="0" err="1">
                <a:solidFill>
                  <a:srgbClr val="002060"/>
                </a:solidFill>
              </a:rPr>
              <a:t>GetPharm</a:t>
            </a:r>
            <a:endParaRPr lang="en-IN" b="1" dirty="0">
              <a:solidFill>
                <a:srgbClr val="002060"/>
              </a:solidFill>
            </a:endParaRP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r>
              <a:rPr lang="en-IN" b="1" dirty="0">
                <a:solidFill>
                  <a:srgbClr val="002060"/>
                </a:solidFill>
              </a:rPr>
              <a:t>Works of </a:t>
            </a:r>
            <a:r>
              <a:rPr lang="en-IN" b="1" dirty="0" err="1">
                <a:solidFill>
                  <a:srgbClr val="002060"/>
                </a:solidFill>
              </a:rPr>
              <a:t>GetPharm</a:t>
            </a:r>
            <a:endParaRPr lang="en-IN" b="1" dirty="0">
              <a:solidFill>
                <a:srgbClr val="002060"/>
              </a:solidFill>
            </a:endParaRP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r>
              <a:rPr lang="en-IN" b="1" dirty="0">
                <a:solidFill>
                  <a:srgbClr val="002060"/>
                </a:solidFill>
              </a:rPr>
              <a:t>Web Looks</a:t>
            </a: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r>
              <a:rPr lang="en-IN" b="1" dirty="0">
                <a:solidFill>
                  <a:srgbClr val="002060"/>
                </a:solidFill>
              </a:rPr>
              <a:t>Future </a:t>
            </a:r>
            <a:r>
              <a:rPr lang="en-IN" b="1" dirty="0" err="1">
                <a:solidFill>
                  <a:srgbClr val="002060"/>
                </a:solidFill>
              </a:rPr>
              <a:t>updations</a:t>
            </a:r>
            <a:endParaRPr lang="en-IN" b="1" dirty="0">
              <a:solidFill>
                <a:srgbClr val="002060"/>
              </a:solidFill>
            </a:endParaRP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endParaRPr lang="en-IN" b="1" dirty="0">
              <a:solidFill>
                <a:srgbClr val="002060"/>
              </a:solidFill>
            </a:endParaRPr>
          </a:p>
        </p:txBody>
      </p:sp>
    </p:spTree>
    <p:extLst>
      <p:ext uri="{BB962C8B-B14F-4D97-AF65-F5344CB8AC3E}">
        <p14:creationId xmlns:p14="http://schemas.microsoft.com/office/powerpoint/2010/main" val="13806481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Rounded Rectangle 109">
            <a:extLst>
              <a:ext uri="{FF2B5EF4-FFF2-40B4-BE49-F238E27FC236}">
                <a16:creationId xmlns:a16="http://schemas.microsoft.com/office/drawing/2014/main" id="{FE924B0A-EE56-47DC-A2B2-4E228E4169C0}"/>
              </a:ext>
            </a:extLst>
          </p:cNvPr>
          <p:cNvSpPr/>
          <p:nvPr/>
        </p:nvSpPr>
        <p:spPr>
          <a:xfrm>
            <a:off x="10744964" y="6914539"/>
            <a:ext cx="2094671" cy="35451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Calibri Light" panose="020F0302020204030204"/>
              <a:ea typeface="+mn-ea"/>
              <a:cs typeface="+mn-cs"/>
            </a:endParaRPr>
          </a:p>
        </p:txBody>
      </p:sp>
      <p:grpSp>
        <p:nvGrpSpPr>
          <p:cNvPr id="192" name="Group 191">
            <a:extLst>
              <a:ext uri="{FF2B5EF4-FFF2-40B4-BE49-F238E27FC236}">
                <a16:creationId xmlns:a16="http://schemas.microsoft.com/office/drawing/2014/main" id="{1BED403C-A43A-4B47-BB94-C2A67956DCC4}"/>
              </a:ext>
            </a:extLst>
          </p:cNvPr>
          <p:cNvGrpSpPr/>
          <p:nvPr/>
        </p:nvGrpSpPr>
        <p:grpSpPr>
          <a:xfrm>
            <a:off x="-1" y="4941426"/>
            <a:ext cx="12192000" cy="1909138"/>
            <a:chOff x="0" y="4948862"/>
            <a:chExt cx="12192000" cy="1909138"/>
          </a:xfrm>
        </p:grpSpPr>
        <p:sp>
          <p:nvSpPr>
            <p:cNvPr id="193" name="Freeform: Shape 192">
              <a:extLst>
                <a:ext uri="{FF2B5EF4-FFF2-40B4-BE49-F238E27FC236}">
                  <a16:creationId xmlns:a16="http://schemas.microsoft.com/office/drawing/2014/main" id="{45A43FA3-E6AD-4BC1-8F03-3B181CC959C7}"/>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4" name="Freeform: Shape 193">
              <a:extLst>
                <a:ext uri="{FF2B5EF4-FFF2-40B4-BE49-F238E27FC236}">
                  <a16:creationId xmlns:a16="http://schemas.microsoft.com/office/drawing/2014/main" id="{A3F741A2-2517-494A-868D-957D47F779A9}"/>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 name="Group 1">
            <a:extLst>
              <a:ext uri="{FF2B5EF4-FFF2-40B4-BE49-F238E27FC236}">
                <a16:creationId xmlns:a16="http://schemas.microsoft.com/office/drawing/2014/main" id="{769F2D01-AB2F-7CB8-97A3-A3B10251B6E0}"/>
              </a:ext>
            </a:extLst>
          </p:cNvPr>
          <p:cNvGrpSpPr/>
          <p:nvPr/>
        </p:nvGrpSpPr>
        <p:grpSpPr>
          <a:xfrm>
            <a:off x="541277" y="602607"/>
            <a:ext cx="10414590" cy="5662726"/>
            <a:chOff x="500751" y="632830"/>
            <a:chExt cx="4496764" cy="3261425"/>
          </a:xfrm>
        </p:grpSpPr>
        <p:sp>
          <p:nvSpPr>
            <p:cNvPr id="3" name="Rectangle 2">
              <a:extLst>
                <a:ext uri="{FF2B5EF4-FFF2-40B4-BE49-F238E27FC236}">
                  <a16:creationId xmlns:a16="http://schemas.microsoft.com/office/drawing/2014/main" id="{B8993867-5426-3FAD-A64C-7FA93F26635C}"/>
                </a:ext>
              </a:extLst>
            </p:cNvPr>
            <p:cNvSpPr/>
            <p:nvPr/>
          </p:nvSpPr>
          <p:spPr>
            <a:xfrm>
              <a:off x="500751" y="632830"/>
              <a:ext cx="3433074" cy="492443"/>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083D65"/>
                  </a:solidFill>
                  <a:effectLst/>
                  <a:uLnTx/>
                  <a:uFillTx/>
                  <a:latin typeface="Segoe UI" panose="020B0502040204020203" pitchFamily="34" charset="0"/>
                  <a:ea typeface="Open Sans" panose="020B0606030504020204" pitchFamily="34" charset="0"/>
                  <a:cs typeface="Segoe UI" panose="020B0502040204020203" pitchFamily="34" charset="0"/>
                </a:rPr>
                <a:t>Introduction</a:t>
              </a:r>
            </a:p>
          </p:txBody>
        </p:sp>
        <p:grpSp>
          <p:nvGrpSpPr>
            <p:cNvPr id="5" name="Group 4">
              <a:extLst>
                <a:ext uri="{FF2B5EF4-FFF2-40B4-BE49-F238E27FC236}">
                  <a16:creationId xmlns:a16="http://schemas.microsoft.com/office/drawing/2014/main" id="{23FC0E3C-E303-25D7-4039-DA5B8E05E4F7}"/>
                </a:ext>
              </a:extLst>
            </p:cNvPr>
            <p:cNvGrpSpPr/>
            <p:nvPr/>
          </p:nvGrpSpPr>
          <p:grpSpPr>
            <a:xfrm>
              <a:off x="4192761" y="1305924"/>
              <a:ext cx="804754" cy="2588331"/>
              <a:chOff x="4228444" y="1061250"/>
              <a:chExt cx="804754" cy="2588331"/>
            </a:xfrm>
          </p:grpSpPr>
          <p:sp>
            <p:nvSpPr>
              <p:cNvPr id="6" name="TextBox 5">
                <a:extLst>
                  <a:ext uri="{FF2B5EF4-FFF2-40B4-BE49-F238E27FC236}">
                    <a16:creationId xmlns:a16="http://schemas.microsoft.com/office/drawing/2014/main" id="{BBB68314-3766-ACB2-9C8E-2F5773AEA62A}"/>
                  </a:ext>
                </a:extLst>
              </p:cNvPr>
              <p:cNvSpPr txBox="1"/>
              <p:nvPr/>
            </p:nvSpPr>
            <p:spPr>
              <a:xfrm>
                <a:off x="4228445" y="3403359"/>
                <a:ext cx="628533" cy="246222"/>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prstClr val="white"/>
                    </a:solidFill>
                    <a:effectLst/>
                    <a:uLnTx/>
                    <a:uFillTx/>
                    <a:latin typeface="Calibri" panose="020F0502020204030204"/>
                    <a:ea typeface="+mn-ea"/>
                    <a:cs typeface="+mn-cs"/>
                  </a:rPr>
                  <a:t>after</a:t>
                </a:r>
                <a:endPar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0629B086-4BCC-9A33-3EB4-B3EA3678C0A0}"/>
                  </a:ext>
                </a:extLst>
              </p:cNvPr>
              <p:cNvSpPr txBox="1"/>
              <p:nvPr/>
            </p:nvSpPr>
            <p:spPr>
              <a:xfrm>
                <a:off x="4228444" y="1061250"/>
                <a:ext cx="804754" cy="246222"/>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prstClr val="white"/>
                    </a:solidFill>
                    <a:effectLst/>
                    <a:uLnTx/>
                    <a:uFillTx/>
                    <a:latin typeface="Calibri" panose="020F0502020204030204"/>
                    <a:ea typeface="+mn-ea"/>
                    <a:cs typeface="+mn-cs"/>
                  </a:rPr>
                  <a:t>before</a:t>
                </a:r>
              </a:p>
            </p:txBody>
          </p:sp>
        </p:grpSp>
      </p:grpSp>
      <p:sp>
        <p:nvSpPr>
          <p:cNvPr id="8" name="TextBox 7">
            <a:extLst>
              <a:ext uri="{FF2B5EF4-FFF2-40B4-BE49-F238E27FC236}">
                <a16:creationId xmlns:a16="http://schemas.microsoft.com/office/drawing/2014/main" id="{D1EA2094-C4BE-D3C5-D014-25C68117CABC}"/>
              </a:ext>
            </a:extLst>
          </p:cNvPr>
          <p:cNvSpPr txBox="1"/>
          <p:nvPr/>
        </p:nvSpPr>
        <p:spPr>
          <a:xfrm>
            <a:off x="541277" y="1329267"/>
            <a:ext cx="11396723" cy="3170099"/>
          </a:xfrm>
          <a:prstGeom prst="rect">
            <a:avLst/>
          </a:prstGeom>
          <a:noFill/>
        </p:spPr>
        <p:txBody>
          <a:bodyPr wrap="square" rtlCol="0">
            <a:spAutoFit/>
          </a:bodyPr>
          <a:lstStyle/>
          <a:p>
            <a:pPr marL="285750" indent="-285750">
              <a:buFont typeface="Wingdings" panose="05000000000000000000" pitchFamily="2" charset="2"/>
              <a:buChar char="§"/>
            </a:pPr>
            <a:r>
              <a:rPr lang="en-US" sz="2000" b="1" dirty="0">
                <a:solidFill>
                  <a:srgbClr val="002060"/>
                </a:solidFill>
              </a:rPr>
              <a:t>Now-a-days we witness a phase transition of buying pattern of any goods, clothes, electronics, furniture, grocery, etc. With the advent of technology, offline shopping switches to online mode. Buying anything online is in fashion.</a:t>
            </a:r>
          </a:p>
          <a:p>
            <a:pPr marL="285750" indent="-285750">
              <a:buFont typeface="Wingdings" panose="05000000000000000000" pitchFamily="2" charset="2"/>
              <a:buChar char="§"/>
            </a:pPr>
            <a:endParaRPr lang="en-US" sz="2000" b="1" dirty="0">
              <a:solidFill>
                <a:srgbClr val="002060"/>
              </a:solidFill>
            </a:endParaRPr>
          </a:p>
          <a:p>
            <a:pPr marL="285750" indent="-285750">
              <a:buFont typeface="Wingdings" panose="05000000000000000000" pitchFamily="2" charset="2"/>
              <a:buChar char="§"/>
            </a:pPr>
            <a:r>
              <a:rPr lang="en-US" sz="2000" b="1" dirty="0">
                <a:solidFill>
                  <a:srgbClr val="002060"/>
                </a:solidFill>
              </a:rPr>
              <a:t>Online Pharmacy is going to be the next big evolution that will impact billions of lives and bring a healthy </a:t>
            </a:r>
            <a:r>
              <a:rPr lang="en-US" sz="2000" b="1" dirty="0" err="1">
                <a:solidFill>
                  <a:srgbClr val="002060"/>
                </a:solidFill>
              </a:rPr>
              <a:t>behavioural</a:t>
            </a:r>
            <a:r>
              <a:rPr lang="en-US" sz="2000" b="1" dirty="0">
                <a:solidFill>
                  <a:srgbClr val="002060"/>
                </a:solidFill>
              </a:rPr>
              <a:t> change to safer and more convenient tomorrow.</a:t>
            </a:r>
          </a:p>
          <a:p>
            <a:pPr marL="285750" indent="-285750">
              <a:buFont typeface="Wingdings" panose="05000000000000000000" pitchFamily="2" charset="2"/>
              <a:buChar char="§"/>
            </a:pPr>
            <a:endParaRPr lang="en-US" sz="2000" b="1" dirty="0">
              <a:solidFill>
                <a:srgbClr val="002060"/>
              </a:solidFill>
            </a:endParaRPr>
          </a:p>
          <a:p>
            <a:pPr marL="285750" indent="-285750">
              <a:buFont typeface="Wingdings" panose="05000000000000000000" pitchFamily="2" charset="2"/>
              <a:buChar char="§"/>
            </a:pPr>
            <a:r>
              <a:rPr lang="en-US" sz="2000" b="1" dirty="0">
                <a:solidFill>
                  <a:srgbClr val="002060"/>
                </a:solidFill>
              </a:rPr>
              <a:t>While many aspects of healthcare service delivery, like finding doctors or hospitals, booking appointments, payment of fees, booking a lab test, viewing lab test reports, have gone online, pharmacy is one area which still lags behind</a:t>
            </a:r>
            <a:endParaRPr lang="en-IN" sz="2000" b="1" dirty="0">
              <a:solidFill>
                <a:srgbClr val="002060"/>
              </a:solidFill>
            </a:endParaRPr>
          </a:p>
        </p:txBody>
      </p:sp>
    </p:spTree>
    <p:extLst>
      <p:ext uri="{BB962C8B-B14F-4D97-AF65-F5344CB8AC3E}">
        <p14:creationId xmlns:p14="http://schemas.microsoft.com/office/powerpoint/2010/main" val="30022311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Rounded Rectangle 109">
            <a:extLst>
              <a:ext uri="{FF2B5EF4-FFF2-40B4-BE49-F238E27FC236}">
                <a16:creationId xmlns:a16="http://schemas.microsoft.com/office/drawing/2014/main" id="{FE924B0A-EE56-47DC-A2B2-4E228E4169C0}"/>
              </a:ext>
            </a:extLst>
          </p:cNvPr>
          <p:cNvSpPr/>
          <p:nvPr/>
        </p:nvSpPr>
        <p:spPr>
          <a:xfrm>
            <a:off x="10744964" y="6914539"/>
            <a:ext cx="2094671" cy="35451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Calibri Light" panose="020F0302020204030204"/>
              <a:ea typeface="+mn-ea"/>
              <a:cs typeface="+mn-cs"/>
            </a:endParaRPr>
          </a:p>
        </p:txBody>
      </p:sp>
      <p:grpSp>
        <p:nvGrpSpPr>
          <p:cNvPr id="192" name="Group 191">
            <a:extLst>
              <a:ext uri="{FF2B5EF4-FFF2-40B4-BE49-F238E27FC236}">
                <a16:creationId xmlns:a16="http://schemas.microsoft.com/office/drawing/2014/main" id="{1BED403C-A43A-4B47-BB94-C2A67956DCC4}"/>
              </a:ext>
            </a:extLst>
          </p:cNvPr>
          <p:cNvGrpSpPr/>
          <p:nvPr/>
        </p:nvGrpSpPr>
        <p:grpSpPr>
          <a:xfrm>
            <a:off x="-1" y="4941426"/>
            <a:ext cx="12192000" cy="1909138"/>
            <a:chOff x="0" y="4948862"/>
            <a:chExt cx="12192000" cy="1909138"/>
          </a:xfrm>
        </p:grpSpPr>
        <p:sp>
          <p:nvSpPr>
            <p:cNvPr id="193" name="Freeform: Shape 192">
              <a:extLst>
                <a:ext uri="{FF2B5EF4-FFF2-40B4-BE49-F238E27FC236}">
                  <a16:creationId xmlns:a16="http://schemas.microsoft.com/office/drawing/2014/main" id="{45A43FA3-E6AD-4BC1-8F03-3B181CC959C7}"/>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4" name="Freeform: Shape 193">
              <a:extLst>
                <a:ext uri="{FF2B5EF4-FFF2-40B4-BE49-F238E27FC236}">
                  <a16:creationId xmlns:a16="http://schemas.microsoft.com/office/drawing/2014/main" id="{A3F741A2-2517-494A-868D-957D47F779A9}"/>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 name="TextBox 3">
            <a:extLst>
              <a:ext uri="{FF2B5EF4-FFF2-40B4-BE49-F238E27FC236}">
                <a16:creationId xmlns:a16="http://schemas.microsoft.com/office/drawing/2014/main" id="{2DFA60E6-24F9-60B0-3747-78748E2DA99C}"/>
              </a:ext>
            </a:extLst>
          </p:cNvPr>
          <p:cNvSpPr txBox="1"/>
          <p:nvPr/>
        </p:nvSpPr>
        <p:spPr>
          <a:xfrm>
            <a:off x="465667" y="508000"/>
            <a:ext cx="11362266" cy="3631763"/>
          </a:xfrm>
          <a:prstGeom prst="rect">
            <a:avLst/>
          </a:prstGeom>
          <a:noFill/>
        </p:spPr>
        <p:txBody>
          <a:bodyPr wrap="square" rtlCol="0">
            <a:spAutoFit/>
          </a:bodyPr>
          <a:lstStyle/>
          <a:p>
            <a:r>
              <a:rPr lang="en-US" sz="3200" b="1" dirty="0">
                <a:solidFill>
                  <a:srgbClr val="002060"/>
                </a:solidFill>
              </a:rPr>
              <a:t>Definition</a:t>
            </a:r>
          </a:p>
          <a:p>
            <a:pPr marL="285750" indent="-285750">
              <a:buFont typeface="Wingdings" panose="05000000000000000000" pitchFamily="2" charset="2"/>
              <a:buChar char="§"/>
            </a:pPr>
            <a:endParaRPr lang="en-US" dirty="0"/>
          </a:p>
          <a:p>
            <a:pPr marL="342900" indent="-342900">
              <a:buFont typeface="Wingdings" panose="05000000000000000000" pitchFamily="2" charset="2"/>
              <a:buChar char="§"/>
            </a:pPr>
            <a:r>
              <a:rPr lang="en-US" sz="2000" b="1" dirty="0">
                <a:solidFill>
                  <a:srgbClr val="002060"/>
                </a:solidFill>
              </a:rPr>
              <a:t>The application of internet to access drugs and diagnostics which begin early in advent of info age has matured into portals or virtual drugs stores popularly known as "Internet pharmacy" or "Online pharmacy" or "Web pharmacy" or "Cyber pharmacy".</a:t>
            </a:r>
          </a:p>
          <a:p>
            <a:pPr marL="342900" indent="-342900">
              <a:buFont typeface="Wingdings" panose="05000000000000000000" pitchFamily="2" charset="2"/>
              <a:buChar char="§"/>
            </a:pPr>
            <a:endParaRPr lang="en-US" sz="2000" b="1" dirty="0">
              <a:solidFill>
                <a:srgbClr val="002060"/>
              </a:solidFill>
            </a:endParaRPr>
          </a:p>
          <a:p>
            <a:pPr marL="342900" indent="-342900">
              <a:buFont typeface="Wingdings" panose="05000000000000000000" pitchFamily="2" charset="2"/>
              <a:buChar char="§"/>
            </a:pPr>
            <a:r>
              <a:rPr lang="en-US" sz="2000" b="1" dirty="0">
                <a:solidFill>
                  <a:srgbClr val="002060"/>
                </a:solidFill>
              </a:rPr>
              <a:t>e-Pharmacies are online platforms where consumers can purchase medicines without having to visit brick-and-mortar pharmacies. This makes the process more convenient for consumers and has resulted in a rising demand for the model across the world. In addition, increasing utilization of e- Prescriptions in the hospitals, globally, it has also led to the growth of this industry.</a:t>
            </a:r>
            <a:endParaRPr lang="en-IN" sz="2000" b="1" dirty="0">
              <a:solidFill>
                <a:srgbClr val="002060"/>
              </a:solidFill>
            </a:endParaRPr>
          </a:p>
        </p:txBody>
      </p:sp>
    </p:spTree>
    <p:extLst>
      <p:ext uri="{BB962C8B-B14F-4D97-AF65-F5344CB8AC3E}">
        <p14:creationId xmlns:p14="http://schemas.microsoft.com/office/powerpoint/2010/main" val="16718201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Rounded Rectangle 109">
            <a:extLst>
              <a:ext uri="{FF2B5EF4-FFF2-40B4-BE49-F238E27FC236}">
                <a16:creationId xmlns:a16="http://schemas.microsoft.com/office/drawing/2014/main" id="{FE924B0A-EE56-47DC-A2B2-4E228E4169C0}"/>
              </a:ext>
            </a:extLst>
          </p:cNvPr>
          <p:cNvSpPr/>
          <p:nvPr/>
        </p:nvSpPr>
        <p:spPr>
          <a:xfrm>
            <a:off x="10744964" y="6914539"/>
            <a:ext cx="2094671" cy="35451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Calibri Light" panose="020F0302020204030204"/>
              <a:ea typeface="+mn-ea"/>
              <a:cs typeface="+mn-cs"/>
            </a:endParaRPr>
          </a:p>
        </p:txBody>
      </p:sp>
      <p:grpSp>
        <p:nvGrpSpPr>
          <p:cNvPr id="192" name="Group 191">
            <a:extLst>
              <a:ext uri="{FF2B5EF4-FFF2-40B4-BE49-F238E27FC236}">
                <a16:creationId xmlns:a16="http://schemas.microsoft.com/office/drawing/2014/main" id="{1BED403C-A43A-4B47-BB94-C2A67956DCC4}"/>
              </a:ext>
            </a:extLst>
          </p:cNvPr>
          <p:cNvGrpSpPr/>
          <p:nvPr/>
        </p:nvGrpSpPr>
        <p:grpSpPr>
          <a:xfrm>
            <a:off x="-1" y="4941426"/>
            <a:ext cx="12192000" cy="1909138"/>
            <a:chOff x="0" y="4948862"/>
            <a:chExt cx="12192000" cy="1909138"/>
          </a:xfrm>
        </p:grpSpPr>
        <p:sp>
          <p:nvSpPr>
            <p:cNvPr id="193" name="Freeform: Shape 192">
              <a:extLst>
                <a:ext uri="{FF2B5EF4-FFF2-40B4-BE49-F238E27FC236}">
                  <a16:creationId xmlns:a16="http://schemas.microsoft.com/office/drawing/2014/main" id="{45A43FA3-E6AD-4BC1-8F03-3B181CC959C7}"/>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4" name="Freeform: Shape 193">
              <a:extLst>
                <a:ext uri="{FF2B5EF4-FFF2-40B4-BE49-F238E27FC236}">
                  <a16:creationId xmlns:a16="http://schemas.microsoft.com/office/drawing/2014/main" id="{A3F741A2-2517-494A-868D-957D47F779A9}"/>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 name="TextBox 3">
            <a:extLst>
              <a:ext uri="{FF2B5EF4-FFF2-40B4-BE49-F238E27FC236}">
                <a16:creationId xmlns:a16="http://schemas.microsoft.com/office/drawing/2014/main" id="{2DFA60E6-24F9-60B0-3747-78748E2DA99C}"/>
              </a:ext>
            </a:extLst>
          </p:cNvPr>
          <p:cNvSpPr txBox="1"/>
          <p:nvPr/>
        </p:nvSpPr>
        <p:spPr>
          <a:xfrm>
            <a:off x="465667" y="508000"/>
            <a:ext cx="11362266" cy="4647426"/>
          </a:xfrm>
          <a:prstGeom prst="rect">
            <a:avLst/>
          </a:prstGeom>
          <a:noFill/>
        </p:spPr>
        <p:txBody>
          <a:bodyPr wrap="square" rtlCol="0">
            <a:spAutoFit/>
          </a:bodyPr>
          <a:lstStyle/>
          <a:p>
            <a:r>
              <a:rPr lang="en-US" sz="3600" b="1" dirty="0">
                <a:solidFill>
                  <a:srgbClr val="002060"/>
                </a:solidFill>
              </a:rPr>
              <a:t>Components of e-pharmacy</a:t>
            </a:r>
          </a:p>
          <a:p>
            <a:endParaRPr lang="en-US" sz="2000" b="1" dirty="0">
              <a:solidFill>
                <a:srgbClr val="002060"/>
              </a:solidFill>
            </a:endParaRPr>
          </a:p>
          <a:p>
            <a:r>
              <a:rPr lang="en-US" sz="2000" b="1" dirty="0">
                <a:solidFill>
                  <a:srgbClr val="002060"/>
                </a:solidFill>
              </a:rPr>
              <a:t>Technology</a:t>
            </a:r>
          </a:p>
          <a:p>
            <a:endParaRPr lang="en-US" sz="2000" b="1" dirty="0">
              <a:solidFill>
                <a:srgbClr val="002060"/>
              </a:solidFill>
            </a:endParaRPr>
          </a:p>
          <a:p>
            <a:pPr marL="342900" indent="-342900">
              <a:buFont typeface="Wingdings" panose="05000000000000000000" pitchFamily="2" charset="2"/>
              <a:buChar char="§"/>
            </a:pPr>
            <a:r>
              <a:rPr lang="en-US" sz="2000" b="1" dirty="0">
                <a:solidFill>
                  <a:srgbClr val="002060"/>
                </a:solidFill>
              </a:rPr>
              <a:t>Web-based and/or mobile-based application for consumers transmits their prescriptions and place requests for medicines.</a:t>
            </a:r>
          </a:p>
          <a:p>
            <a:pPr marL="342900" indent="-342900">
              <a:buFont typeface="Wingdings" panose="05000000000000000000" pitchFamily="2" charset="2"/>
              <a:buChar char="§"/>
            </a:pPr>
            <a:endParaRPr lang="en-US" sz="2000" b="1" dirty="0">
              <a:solidFill>
                <a:srgbClr val="002060"/>
              </a:solidFill>
            </a:endParaRPr>
          </a:p>
          <a:p>
            <a:pPr marL="342900" indent="-342900">
              <a:buFont typeface="Wingdings" panose="05000000000000000000" pitchFamily="2" charset="2"/>
              <a:buChar char="§"/>
            </a:pPr>
            <a:r>
              <a:rPr lang="en-US" sz="2000" b="1" dirty="0">
                <a:solidFill>
                  <a:srgbClr val="002060"/>
                </a:solidFill>
              </a:rPr>
              <a:t>Order that is received is verified and checked by a registered pharmacist.</a:t>
            </a:r>
          </a:p>
          <a:p>
            <a:pPr marL="342900" indent="-342900">
              <a:buFont typeface="Wingdings" panose="05000000000000000000" pitchFamily="2" charset="2"/>
              <a:buChar char="§"/>
            </a:pPr>
            <a:endParaRPr lang="en-US" sz="2000" b="1" dirty="0">
              <a:solidFill>
                <a:srgbClr val="002060"/>
              </a:solidFill>
            </a:endParaRPr>
          </a:p>
          <a:p>
            <a:pPr marL="342900" indent="-342900">
              <a:buFont typeface="Wingdings" panose="05000000000000000000" pitchFamily="2" charset="2"/>
              <a:buChar char="§"/>
            </a:pPr>
            <a:r>
              <a:rPr lang="en-US" sz="2000" b="1" dirty="0">
                <a:solidFill>
                  <a:srgbClr val="002060"/>
                </a:solidFill>
              </a:rPr>
              <a:t>The registered pharmacist forwards the verified prescriptions to the pharmacy store from where the medicines are dispensed by a licensed pharmacy.</a:t>
            </a:r>
          </a:p>
          <a:p>
            <a:pPr marL="342900" indent="-342900">
              <a:buFont typeface="Wingdings" panose="05000000000000000000" pitchFamily="2" charset="2"/>
              <a:buChar char="§"/>
            </a:pPr>
            <a:endParaRPr lang="en-US" sz="2000" b="1" dirty="0">
              <a:solidFill>
                <a:srgbClr val="002060"/>
              </a:solidFill>
            </a:endParaRPr>
          </a:p>
          <a:p>
            <a:pPr marL="342900" indent="-342900">
              <a:buFont typeface="Wingdings" panose="05000000000000000000" pitchFamily="2" charset="2"/>
              <a:buChar char="§"/>
            </a:pPr>
            <a:r>
              <a:rPr lang="en-US" sz="2000" b="1" dirty="0">
                <a:solidFill>
                  <a:srgbClr val="002060"/>
                </a:solidFill>
              </a:rPr>
              <a:t>The web or mobile-based platform to be governed under the IT Act 2000 and rules there under.</a:t>
            </a:r>
          </a:p>
        </p:txBody>
      </p:sp>
    </p:spTree>
    <p:extLst>
      <p:ext uri="{BB962C8B-B14F-4D97-AF65-F5344CB8AC3E}">
        <p14:creationId xmlns:p14="http://schemas.microsoft.com/office/powerpoint/2010/main" val="35997293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Rounded Rectangle 109">
            <a:extLst>
              <a:ext uri="{FF2B5EF4-FFF2-40B4-BE49-F238E27FC236}">
                <a16:creationId xmlns:a16="http://schemas.microsoft.com/office/drawing/2014/main" id="{FE924B0A-EE56-47DC-A2B2-4E228E4169C0}"/>
              </a:ext>
            </a:extLst>
          </p:cNvPr>
          <p:cNvSpPr/>
          <p:nvPr/>
        </p:nvSpPr>
        <p:spPr>
          <a:xfrm>
            <a:off x="10744964" y="6914539"/>
            <a:ext cx="2094671" cy="354514"/>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Calibri Light" panose="020F0302020204030204"/>
              <a:ea typeface="+mn-ea"/>
              <a:cs typeface="+mn-cs"/>
            </a:endParaRPr>
          </a:p>
        </p:txBody>
      </p:sp>
      <p:grpSp>
        <p:nvGrpSpPr>
          <p:cNvPr id="192" name="Group 191">
            <a:extLst>
              <a:ext uri="{FF2B5EF4-FFF2-40B4-BE49-F238E27FC236}">
                <a16:creationId xmlns:a16="http://schemas.microsoft.com/office/drawing/2014/main" id="{1BED403C-A43A-4B47-BB94-C2A67956DCC4}"/>
              </a:ext>
            </a:extLst>
          </p:cNvPr>
          <p:cNvGrpSpPr/>
          <p:nvPr/>
        </p:nvGrpSpPr>
        <p:grpSpPr>
          <a:xfrm>
            <a:off x="-1" y="4941426"/>
            <a:ext cx="12192000" cy="1909138"/>
            <a:chOff x="0" y="4948862"/>
            <a:chExt cx="12192000" cy="1909138"/>
          </a:xfrm>
        </p:grpSpPr>
        <p:sp>
          <p:nvSpPr>
            <p:cNvPr id="193" name="Freeform: Shape 192">
              <a:extLst>
                <a:ext uri="{FF2B5EF4-FFF2-40B4-BE49-F238E27FC236}">
                  <a16:creationId xmlns:a16="http://schemas.microsoft.com/office/drawing/2014/main" id="{45A43FA3-E6AD-4BC1-8F03-3B181CC959C7}"/>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4" name="Freeform: Shape 193">
              <a:extLst>
                <a:ext uri="{FF2B5EF4-FFF2-40B4-BE49-F238E27FC236}">
                  <a16:creationId xmlns:a16="http://schemas.microsoft.com/office/drawing/2014/main" id="{A3F741A2-2517-494A-868D-957D47F779A9}"/>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 name="TextBox 2">
            <a:extLst>
              <a:ext uri="{FF2B5EF4-FFF2-40B4-BE49-F238E27FC236}">
                <a16:creationId xmlns:a16="http://schemas.microsoft.com/office/drawing/2014/main" id="{A878FA86-803B-E55D-86B8-3D45C318239F}"/>
              </a:ext>
            </a:extLst>
          </p:cNvPr>
          <p:cNvSpPr txBox="1"/>
          <p:nvPr/>
        </p:nvSpPr>
        <p:spPr>
          <a:xfrm>
            <a:off x="245533" y="296333"/>
            <a:ext cx="11201400" cy="3016210"/>
          </a:xfrm>
          <a:prstGeom prst="rect">
            <a:avLst/>
          </a:prstGeom>
          <a:noFill/>
        </p:spPr>
        <p:txBody>
          <a:bodyPr wrap="square">
            <a:spAutoFit/>
          </a:bodyPr>
          <a:lstStyle/>
          <a:p>
            <a:r>
              <a:rPr lang="en-IN" sz="3200" b="1" dirty="0">
                <a:solidFill>
                  <a:srgbClr val="002060"/>
                </a:solidFill>
              </a:rPr>
              <a:t>Pharmacy retail store</a:t>
            </a:r>
          </a:p>
          <a:p>
            <a:endParaRPr lang="en-IN" sz="3200" b="1" dirty="0">
              <a:solidFill>
                <a:srgbClr val="002060"/>
              </a:solidFill>
            </a:endParaRPr>
          </a:p>
          <a:p>
            <a:pPr marL="285750" indent="-285750">
              <a:buFont typeface="Wingdings" panose="05000000000000000000" pitchFamily="2" charset="2"/>
              <a:buChar char="§"/>
            </a:pPr>
            <a:r>
              <a:rPr lang="en-IN" b="1" dirty="0">
                <a:solidFill>
                  <a:srgbClr val="002060"/>
                </a:solidFill>
              </a:rPr>
              <a:t>The registered pharmacist at the store verifies the prescriptions before dispensing.</a:t>
            </a: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r>
              <a:rPr lang="en-IN" b="1" dirty="0">
                <a:solidFill>
                  <a:srgbClr val="002060"/>
                </a:solidFill>
              </a:rPr>
              <a:t>The medicines are dispensed from a licensed premises to the patient or patient's relative (Patient's agent).</a:t>
            </a:r>
          </a:p>
          <a:p>
            <a:pPr marL="285750" indent="-285750">
              <a:buFont typeface="Wingdings" panose="05000000000000000000" pitchFamily="2" charset="2"/>
              <a:buChar char="§"/>
            </a:pPr>
            <a:endParaRPr lang="en-IN" b="1" dirty="0">
              <a:solidFill>
                <a:srgbClr val="002060"/>
              </a:solidFill>
            </a:endParaRPr>
          </a:p>
          <a:p>
            <a:pPr marL="285750" indent="-285750">
              <a:buFont typeface="Wingdings" panose="05000000000000000000" pitchFamily="2" charset="2"/>
              <a:buChar char="§"/>
            </a:pPr>
            <a:r>
              <a:rPr lang="en-IN" b="1" dirty="0">
                <a:solidFill>
                  <a:srgbClr val="002060"/>
                </a:solidFill>
              </a:rPr>
              <a:t>An Invoice with batch number of the medicines dispensed, expiry date, name and address of the pharmacy with signature of the registered pharmacist/(s) is issued online.</a:t>
            </a:r>
          </a:p>
        </p:txBody>
      </p:sp>
    </p:spTree>
    <p:extLst>
      <p:ext uri="{BB962C8B-B14F-4D97-AF65-F5344CB8AC3E}">
        <p14:creationId xmlns:p14="http://schemas.microsoft.com/office/powerpoint/2010/main" val="571689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13">
            <a:extLst>
              <a:ext uri="{FF2B5EF4-FFF2-40B4-BE49-F238E27FC236}">
                <a16:creationId xmlns:a16="http://schemas.microsoft.com/office/drawing/2014/main" id="{BF644DE3-ED6E-411A-935D-0695A2D14FD7}"/>
              </a:ext>
            </a:extLst>
          </p:cNvPr>
          <p:cNvSpPr txBox="1">
            <a:spLocks/>
          </p:cNvSpPr>
          <p:nvPr/>
        </p:nvSpPr>
        <p:spPr>
          <a:xfrm>
            <a:off x="10064584" y="6492874"/>
            <a:ext cx="1632116" cy="365125"/>
          </a:xfrm>
          <a:prstGeom prst="rect">
            <a:avLst/>
          </a:prstGeom>
        </p:spPr>
        <p:txBody>
          <a:bodyPr lIns="0" tIns="0" rIns="0" bIns="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sz="1100" dirty="0">
                <a:solidFill>
                  <a:schemeClr val="bg2">
                    <a:lumMod val="90000"/>
                  </a:schemeClr>
                </a:solidFill>
                <a:latin typeface="Segoe UI" panose="020B0502040204020203" pitchFamily="34" charset="0"/>
                <a:cs typeface="Segoe UI" panose="020B0502040204020203" pitchFamily="34" charset="0"/>
              </a:rPr>
              <a:t>1 </a:t>
            </a:r>
            <a:r>
              <a:rPr lang="en-ID" sz="1100" dirty="0">
                <a:latin typeface="Segoe UI" panose="020B0502040204020203" pitchFamily="34" charset="0"/>
                <a:cs typeface="Segoe UI" panose="020B0502040204020203" pitchFamily="34" charset="0"/>
              </a:rPr>
              <a:t> </a:t>
            </a:r>
            <a:r>
              <a:rPr lang="en-ID" sz="1200" b="1" dirty="0">
                <a:solidFill>
                  <a:srgbClr val="198AB7"/>
                </a:solidFill>
                <a:latin typeface="Segoe UI" panose="020B0502040204020203" pitchFamily="34" charset="0"/>
                <a:cs typeface="Segoe UI" panose="020B0502040204020203" pitchFamily="34" charset="0"/>
              </a:rPr>
              <a:t>2</a:t>
            </a:r>
            <a:r>
              <a:rPr lang="en-ID" sz="1100" dirty="0">
                <a:latin typeface="Segoe UI" panose="020B0502040204020203" pitchFamily="34" charset="0"/>
                <a:cs typeface="Segoe UI" panose="020B0502040204020203" pitchFamily="34" charset="0"/>
              </a:rPr>
              <a:t>  </a:t>
            </a:r>
            <a:r>
              <a:rPr lang="en-ID" sz="1100" dirty="0">
                <a:solidFill>
                  <a:schemeClr val="bg2">
                    <a:lumMod val="90000"/>
                  </a:schemeClr>
                </a:solidFill>
                <a:latin typeface="Segoe UI" panose="020B0502040204020203" pitchFamily="34" charset="0"/>
                <a:cs typeface="Segoe UI" panose="020B0502040204020203" pitchFamily="34" charset="0"/>
              </a:rPr>
              <a:t>3  4  5  6  7  8  9  10</a:t>
            </a:r>
          </a:p>
        </p:txBody>
      </p:sp>
      <p:grpSp>
        <p:nvGrpSpPr>
          <p:cNvPr id="17" name="Grupo 16">
            <a:extLst>
              <a:ext uri="{FF2B5EF4-FFF2-40B4-BE49-F238E27FC236}">
                <a16:creationId xmlns:a16="http://schemas.microsoft.com/office/drawing/2014/main" id="{66033854-0E30-44DC-9AEE-61FCD81C44F2}"/>
              </a:ext>
            </a:extLst>
          </p:cNvPr>
          <p:cNvGrpSpPr/>
          <p:nvPr/>
        </p:nvGrpSpPr>
        <p:grpSpPr>
          <a:xfrm>
            <a:off x="5338901" y="1431572"/>
            <a:ext cx="6207487" cy="1294258"/>
            <a:chOff x="5338901" y="358954"/>
            <a:chExt cx="6207487" cy="1294258"/>
          </a:xfrm>
        </p:grpSpPr>
        <p:sp>
          <p:nvSpPr>
            <p:cNvPr id="21" name="Rectángulo: esquinas superiores redondeadas 20">
              <a:extLst>
                <a:ext uri="{FF2B5EF4-FFF2-40B4-BE49-F238E27FC236}">
                  <a16:creationId xmlns:a16="http://schemas.microsoft.com/office/drawing/2014/main" id="{4B332D25-2EAE-473A-9B27-C80DF624084F}"/>
                </a:ext>
              </a:extLst>
            </p:cNvPr>
            <p:cNvSpPr/>
            <p:nvPr/>
          </p:nvSpPr>
          <p:spPr>
            <a:xfrm rot="5400000">
              <a:off x="4887860" y="809995"/>
              <a:ext cx="1294258" cy="392175"/>
            </a:xfrm>
            <a:prstGeom prst="round2SameRect">
              <a:avLst>
                <a:gd name="adj1" fmla="val 0"/>
                <a:gd name="adj2" fmla="val 50000"/>
              </a:avLst>
            </a:prstGeom>
            <a:solidFill>
              <a:srgbClr val="0E4E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ángulo: esquinas superiores redondeadas 21">
              <a:extLst>
                <a:ext uri="{FF2B5EF4-FFF2-40B4-BE49-F238E27FC236}">
                  <a16:creationId xmlns:a16="http://schemas.microsoft.com/office/drawing/2014/main" id="{2A2243A7-47C4-49AF-BF62-F7C9D5098D35}"/>
                </a:ext>
              </a:extLst>
            </p:cNvPr>
            <p:cNvSpPr/>
            <p:nvPr/>
          </p:nvSpPr>
          <p:spPr>
            <a:xfrm rot="5400000">
              <a:off x="7935978" y="-2092624"/>
              <a:ext cx="1013334" cy="6207487"/>
            </a:xfrm>
            <a:prstGeom prst="round2SameRect">
              <a:avLst>
                <a:gd name="adj1" fmla="val 50000"/>
                <a:gd name="adj2" fmla="val 0"/>
              </a:avLst>
            </a:prstGeom>
            <a:gradFill>
              <a:gsLst>
                <a:gs pos="15000">
                  <a:srgbClr val="198AB7"/>
                </a:gs>
                <a:gs pos="77000">
                  <a:srgbClr val="0FB5B4"/>
                </a:gs>
                <a:gs pos="100000">
                  <a:srgbClr val="03E7B1"/>
                </a:gs>
              </a:gsLst>
              <a:lin ang="16200000" scaled="1"/>
            </a:gradFill>
            <a:ln>
              <a:noFill/>
            </a:ln>
            <a:effectLst>
              <a:outerShdw blurRad="50800" dist="25400" dir="2700000" algn="ctr"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upo 17">
            <a:extLst>
              <a:ext uri="{FF2B5EF4-FFF2-40B4-BE49-F238E27FC236}">
                <a16:creationId xmlns:a16="http://schemas.microsoft.com/office/drawing/2014/main" id="{73BACE5C-2193-4524-B0D1-89F054ED5AF1}"/>
              </a:ext>
            </a:extLst>
          </p:cNvPr>
          <p:cNvGrpSpPr/>
          <p:nvPr/>
        </p:nvGrpSpPr>
        <p:grpSpPr>
          <a:xfrm>
            <a:off x="5338900" y="2746021"/>
            <a:ext cx="6207487" cy="1294258"/>
            <a:chOff x="5338901" y="1917591"/>
            <a:chExt cx="6207487" cy="1294258"/>
          </a:xfrm>
        </p:grpSpPr>
        <p:cxnSp>
          <p:nvCxnSpPr>
            <p:cNvPr id="65" name="Conector recto 64">
              <a:extLst>
                <a:ext uri="{FF2B5EF4-FFF2-40B4-BE49-F238E27FC236}">
                  <a16:creationId xmlns:a16="http://schemas.microsoft.com/office/drawing/2014/main" id="{C1838E23-0BC7-4BA4-B790-A0F855D11021}"/>
                </a:ext>
              </a:extLst>
            </p:cNvPr>
            <p:cNvCxnSpPr/>
            <p:nvPr/>
          </p:nvCxnSpPr>
          <p:spPr>
            <a:xfrm>
              <a:off x="6828004" y="2282379"/>
              <a:ext cx="0" cy="553453"/>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72" name="Rectángulo: esquinas superiores redondeadas 71">
              <a:extLst>
                <a:ext uri="{FF2B5EF4-FFF2-40B4-BE49-F238E27FC236}">
                  <a16:creationId xmlns:a16="http://schemas.microsoft.com/office/drawing/2014/main" id="{A97A3ED3-1704-4E75-9059-AF362F6A43B6}"/>
                </a:ext>
              </a:extLst>
            </p:cNvPr>
            <p:cNvSpPr/>
            <p:nvPr/>
          </p:nvSpPr>
          <p:spPr>
            <a:xfrm rot="5400000">
              <a:off x="4887860" y="2368632"/>
              <a:ext cx="1294258" cy="392175"/>
            </a:xfrm>
            <a:prstGeom prst="round2SameRect">
              <a:avLst>
                <a:gd name="adj1" fmla="val 0"/>
                <a:gd name="adj2" fmla="val 50000"/>
              </a:avLst>
            </a:prstGeom>
            <a:solidFill>
              <a:srgbClr val="0E4E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ángulo: esquinas superiores redondeadas 72">
              <a:extLst>
                <a:ext uri="{FF2B5EF4-FFF2-40B4-BE49-F238E27FC236}">
                  <a16:creationId xmlns:a16="http://schemas.microsoft.com/office/drawing/2014/main" id="{4979CA5A-AD5C-4710-BAA0-725D528C9F26}"/>
                </a:ext>
              </a:extLst>
            </p:cNvPr>
            <p:cNvSpPr/>
            <p:nvPr/>
          </p:nvSpPr>
          <p:spPr>
            <a:xfrm rot="5400000">
              <a:off x="7935978" y="-533987"/>
              <a:ext cx="1013334" cy="6207487"/>
            </a:xfrm>
            <a:prstGeom prst="round2SameRect">
              <a:avLst>
                <a:gd name="adj1" fmla="val 50000"/>
                <a:gd name="adj2" fmla="val 0"/>
              </a:avLst>
            </a:prstGeom>
            <a:gradFill>
              <a:gsLst>
                <a:gs pos="15000">
                  <a:srgbClr val="198AB7"/>
                </a:gs>
                <a:gs pos="77000">
                  <a:srgbClr val="0FB5B4"/>
                </a:gs>
                <a:gs pos="100000">
                  <a:srgbClr val="03E7B1"/>
                </a:gs>
              </a:gsLst>
              <a:lin ang="16200000" scaled="1"/>
            </a:gradFill>
            <a:ln>
              <a:noFill/>
            </a:ln>
            <a:effectLst>
              <a:outerShdw blurRad="50800" dist="25400" dir="2700000" algn="ctr"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upo 18">
            <a:extLst>
              <a:ext uri="{FF2B5EF4-FFF2-40B4-BE49-F238E27FC236}">
                <a16:creationId xmlns:a16="http://schemas.microsoft.com/office/drawing/2014/main" id="{44BED638-CBD5-43D0-9548-D1C46F12276C}"/>
              </a:ext>
            </a:extLst>
          </p:cNvPr>
          <p:cNvGrpSpPr/>
          <p:nvPr/>
        </p:nvGrpSpPr>
        <p:grpSpPr>
          <a:xfrm>
            <a:off x="5338900" y="4052551"/>
            <a:ext cx="6207487" cy="1294258"/>
            <a:chOff x="5338901" y="3476228"/>
            <a:chExt cx="6207487" cy="1294258"/>
          </a:xfrm>
        </p:grpSpPr>
        <p:cxnSp>
          <p:nvCxnSpPr>
            <p:cNvPr id="66" name="Conector recto 65">
              <a:extLst>
                <a:ext uri="{FF2B5EF4-FFF2-40B4-BE49-F238E27FC236}">
                  <a16:creationId xmlns:a16="http://schemas.microsoft.com/office/drawing/2014/main" id="{5E979EDE-0482-4F1B-B139-FC7B42267A62}"/>
                </a:ext>
              </a:extLst>
            </p:cNvPr>
            <p:cNvCxnSpPr/>
            <p:nvPr/>
          </p:nvCxnSpPr>
          <p:spPr>
            <a:xfrm>
              <a:off x="6828004" y="3844403"/>
              <a:ext cx="0" cy="553453"/>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78" name="Rectángulo: esquinas superiores redondeadas 77">
              <a:extLst>
                <a:ext uri="{FF2B5EF4-FFF2-40B4-BE49-F238E27FC236}">
                  <a16:creationId xmlns:a16="http://schemas.microsoft.com/office/drawing/2014/main" id="{BACE6CAF-4ECA-4A90-B20D-19BE5F672FFF}"/>
                </a:ext>
              </a:extLst>
            </p:cNvPr>
            <p:cNvSpPr/>
            <p:nvPr/>
          </p:nvSpPr>
          <p:spPr>
            <a:xfrm rot="5400000">
              <a:off x="4887860" y="3927269"/>
              <a:ext cx="1294258" cy="392175"/>
            </a:xfrm>
            <a:prstGeom prst="round2SameRect">
              <a:avLst>
                <a:gd name="adj1" fmla="val 0"/>
                <a:gd name="adj2" fmla="val 50000"/>
              </a:avLst>
            </a:prstGeom>
            <a:solidFill>
              <a:srgbClr val="0E4E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ángulo: esquinas superiores redondeadas 78">
              <a:extLst>
                <a:ext uri="{FF2B5EF4-FFF2-40B4-BE49-F238E27FC236}">
                  <a16:creationId xmlns:a16="http://schemas.microsoft.com/office/drawing/2014/main" id="{F7D3CA3A-1D17-4080-98A1-59D5C3A3CA0C}"/>
                </a:ext>
              </a:extLst>
            </p:cNvPr>
            <p:cNvSpPr/>
            <p:nvPr/>
          </p:nvSpPr>
          <p:spPr>
            <a:xfrm rot="5400000">
              <a:off x="7935978" y="1024650"/>
              <a:ext cx="1013334" cy="6207487"/>
            </a:xfrm>
            <a:prstGeom prst="round2SameRect">
              <a:avLst>
                <a:gd name="adj1" fmla="val 50000"/>
                <a:gd name="adj2" fmla="val 0"/>
              </a:avLst>
            </a:prstGeom>
            <a:gradFill>
              <a:gsLst>
                <a:gs pos="15000">
                  <a:srgbClr val="198AB7"/>
                </a:gs>
                <a:gs pos="77000">
                  <a:srgbClr val="0FB5B4"/>
                </a:gs>
                <a:gs pos="100000">
                  <a:srgbClr val="03E7B1"/>
                </a:gs>
              </a:gsLst>
              <a:lin ang="16200000" scaled="1"/>
            </a:gradFill>
            <a:ln>
              <a:noFill/>
            </a:ln>
            <a:effectLst>
              <a:outerShdw blurRad="50800" dist="25400" dir="2700000" algn="ctr"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upo 19">
            <a:extLst>
              <a:ext uri="{FF2B5EF4-FFF2-40B4-BE49-F238E27FC236}">
                <a16:creationId xmlns:a16="http://schemas.microsoft.com/office/drawing/2014/main" id="{19811395-AB40-4B57-BEBE-128F90F42C4E}"/>
              </a:ext>
            </a:extLst>
          </p:cNvPr>
          <p:cNvGrpSpPr/>
          <p:nvPr/>
        </p:nvGrpSpPr>
        <p:grpSpPr>
          <a:xfrm>
            <a:off x="5338902" y="5349696"/>
            <a:ext cx="6207487" cy="1294258"/>
            <a:chOff x="5338901" y="5034865"/>
            <a:chExt cx="6207487" cy="1294258"/>
          </a:xfrm>
        </p:grpSpPr>
        <p:cxnSp>
          <p:nvCxnSpPr>
            <p:cNvPr id="67" name="Conector recto 66">
              <a:extLst>
                <a:ext uri="{FF2B5EF4-FFF2-40B4-BE49-F238E27FC236}">
                  <a16:creationId xmlns:a16="http://schemas.microsoft.com/office/drawing/2014/main" id="{BE25566B-A26E-4976-A262-09D5AC026628}"/>
                </a:ext>
              </a:extLst>
            </p:cNvPr>
            <p:cNvCxnSpPr/>
            <p:nvPr/>
          </p:nvCxnSpPr>
          <p:spPr>
            <a:xfrm>
              <a:off x="6828004" y="5405268"/>
              <a:ext cx="0" cy="553453"/>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84" name="Rectángulo: esquinas superiores redondeadas 83">
              <a:extLst>
                <a:ext uri="{FF2B5EF4-FFF2-40B4-BE49-F238E27FC236}">
                  <a16:creationId xmlns:a16="http://schemas.microsoft.com/office/drawing/2014/main" id="{6AC5692A-6D74-4BB4-A5FC-01420D93A730}"/>
                </a:ext>
              </a:extLst>
            </p:cNvPr>
            <p:cNvSpPr/>
            <p:nvPr/>
          </p:nvSpPr>
          <p:spPr>
            <a:xfrm rot="5400000">
              <a:off x="4887860" y="5485906"/>
              <a:ext cx="1294258" cy="392175"/>
            </a:xfrm>
            <a:prstGeom prst="round2SameRect">
              <a:avLst>
                <a:gd name="adj1" fmla="val 0"/>
                <a:gd name="adj2" fmla="val 50000"/>
              </a:avLst>
            </a:prstGeom>
            <a:solidFill>
              <a:srgbClr val="0E4E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ángulo: esquinas superiores redondeadas 84">
              <a:extLst>
                <a:ext uri="{FF2B5EF4-FFF2-40B4-BE49-F238E27FC236}">
                  <a16:creationId xmlns:a16="http://schemas.microsoft.com/office/drawing/2014/main" id="{9574384B-3717-48AE-BECF-92499CE21022}"/>
                </a:ext>
              </a:extLst>
            </p:cNvPr>
            <p:cNvSpPr/>
            <p:nvPr/>
          </p:nvSpPr>
          <p:spPr>
            <a:xfrm rot="5400000">
              <a:off x="7935978" y="2583287"/>
              <a:ext cx="1013334" cy="6207487"/>
            </a:xfrm>
            <a:prstGeom prst="round2SameRect">
              <a:avLst>
                <a:gd name="adj1" fmla="val 50000"/>
                <a:gd name="adj2" fmla="val 0"/>
              </a:avLst>
            </a:prstGeom>
            <a:gradFill>
              <a:gsLst>
                <a:gs pos="15000">
                  <a:srgbClr val="198AB7"/>
                </a:gs>
                <a:gs pos="77000">
                  <a:srgbClr val="0FB5B4"/>
                </a:gs>
                <a:gs pos="100000">
                  <a:srgbClr val="03E7B1"/>
                </a:gs>
              </a:gsLst>
              <a:lin ang="16200000" scaled="1"/>
            </a:gradFill>
            <a:ln>
              <a:noFill/>
            </a:ln>
            <a:effectLst>
              <a:outerShdw blurRad="50800" dist="25400" dir="2700000" algn="ctr"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3" name="Picture 2">
            <a:extLst>
              <a:ext uri="{FF2B5EF4-FFF2-40B4-BE49-F238E27FC236}">
                <a16:creationId xmlns:a16="http://schemas.microsoft.com/office/drawing/2014/main" id="{55ECC26C-31ED-143D-A19B-29467663F30B}"/>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399"/>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854870" y="1578688"/>
            <a:ext cx="3075783" cy="3459230"/>
          </a:xfrm>
          <a:prstGeom prst="rect">
            <a:avLst/>
          </a:prstGeom>
          <a:noFill/>
          <a:ln>
            <a:noFill/>
          </a:ln>
        </p:spPr>
      </p:pic>
      <p:sp>
        <p:nvSpPr>
          <p:cNvPr id="6" name="TextBox 5">
            <a:extLst>
              <a:ext uri="{FF2B5EF4-FFF2-40B4-BE49-F238E27FC236}">
                <a16:creationId xmlns:a16="http://schemas.microsoft.com/office/drawing/2014/main" id="{F0E54965-64A1-2A5F-07BC-31845D70C332}"/>
              </a:ext>
            </a:extLst>
          </p:cNvPr>
          <p:cNvSpPr txBox="1"/>
          <p:nvPr/>
        </p:nvSpPr>
        <p:spPr>
          <a:xfrm>
            <a:off x="5534988" y="4249902"/>
            <a:ext cx="5911945" cy="830997"/>
          </a:xfrm>
          <a:prstGeom prst="rect">
            <a:avLst/>
          </a:prstGeom>
          <a:noFill/>
        </p:spPr>
        <p:txBody>
          <a:bodyPr wrap="square" rtlCol="0">
            <a:spAutoFit/>
          </a:bodyPr>
          <a:lstStyle/>
          <a:p>
            <a:pPr marL="285750" indent="-285750">
              <a:buFont typeface="Wingdings" panose="05000000000000000000" pitchFamily="2" charset="2"/>
              <a:buChar char="Ø"/>
            </a:pPr>
            <a:r>
              <a:rPr lang="en-US" sz="2400" b="1" dirty="0">
                <a:solidFill>
                  <a:schemeClr val="bg1"/>
                </a:solidFill>
              </a:rPr>
              <a:t> If Medicines is not available then it’s provides you alternate medicines </a:t>
            </a:r>
            <a:endParaRPr lang="en-IN" sz="2400" b="1" dirty="0">
              <a:solidFill>
                <a:schemeClr val="bg1"/>
              </a:solidFill>
            </a:endParaRPr>
          </a:p>
        </p:txBody>
      </p:sp>
      <p:sp>
        <p:nvSpPr>
          <p:cNvPr id="8" name="TextBox 7">
            <a:extLst>
              <a:ext uri="{FF2B5EF4-FFF2-40B4-BE49-F238E27FC236}">
                <a16:creationId xmlns:a16="http://schemas.microsoft.com/office/drawing/2014/main" id="{38DCB4B9-6108-0F8A-2292-0226154AC782}"/>
              </a:ext>
            </a:extLst>
          </p:cNvPr>
          <p:cNvSpPr txBox="1"/>
          <p:nvPr/>
        </p:nvSpPr>
        <p:spPr>
          <a:xfrm>
            <a:off x="5627477" y="3171666"/>
            <a:ext cx="5630333" cy="461665"/>
          </a:xfrm>
          <a:prstGeom prst="rect">
            <a:avLst/>
          </a:prstGeom>
          <a:noFill/>
        </p:spPr>
        <p:txBody>
          <a:bodyPr wrap="square" rtlCol="0">
            <a:spAutoFit/>
          </a:bodyPr>
          <a:lstStyle/>
          <a:p>
            <a:pPr marL="285750" indent="-285750">
              <a:buFont typeface="Wingdings" panose="05000000000000000000" pitchFamily="2" charset="2"/>
              <a:buChar char="Ø"/>
            </a:pPr>
            <a:r>
              <a:rPr lang="en-US" sz="2400" b="1" dirty="0">
                <a:solidFill>
                  <a:schemeClr val="bg1"/>
                </a:solidFill>
              </a:rPr>
              <a:t> Check Availability of Medicines </a:t>
            </a:r>
            <a:endParaRPr lang="en-IN" sz="2400" b="1" dirty="0">
              <a:solidFill>
                <a:schemeClr val="bg1"/>
              </a:solidFill>
            </a:endParaRPr>
          </a:p>
        </p:txBody>
      </p:sp>
      <p:sp>
        <p:nvSpPr>
          <p:cNvPr id="10" name="TextBox 9">
            <a:extLst>
              <a:ext uri="{FF2B5EF4-FFF2-40B4-BE49-F238E27FC236}">
                <a16:creationId xmlns:a16="http://schemas.microsoft.com/office/drawing/2014/main" id="{13F0C110-1707-E9F8-49A2-995FBAC736BC}"/>
              </a:ext>
            </a:extLst>
          </p:cNvPr>
          <p:cNvSpPr txBox="1"/>
          <p:nvPr/>
        </p:nvSpPr>
        <p:spPr>
          <a:xfrm>
            <a:off x="5676564" y="1794450"/>
            <a:ext cx="5597323" cy="461665"/>
          </a:xfrm>
          <a:prstGeom prst="rect">
            <a:avLst/>
          </a:prstGeom>
          <a:noFill/>
        </p:spPr>
        <p:txBody>
          <a:bodyPr wrap="square" rtlCol="0">
            <a:spAutoFit/>
          </a:bodyPr>
          <a:lstStyle/>
          <a:p>
            <a:pPr marL="285750" indent="-285750">
              <a:buFont typeface="Wingdings" panose="05000000000000000000" pitchFamily="2" charset="2"/>
              <a:buChar char="Ø"/>
            </a:pPr>
            <a:r>
              <a:rPr lang="en-US" sz="2400" b="1" dirty="0">
                <a:solidFill>
                  <a:schemeClr val="bg1"/>
                </a:solidFill>
              </a:rPr>
              <a:t> Search nearby Pharmacies </a:t>
            </a:r>
            <a:endParaRPr lang="en-IN" sz="2400" b="1" dirty="0">
              <a:solidFill>
                <a:schemeClr val="bg1"/>
              </a:solidFill>
            </a:endParaRPr>
          </a:p>
        </p:txBody>
      </p:sp>
      <p:sp>
        <p:nvSpPr>
          <p:cNvPr id="11" name="TextBox 10">
            <a:extLst>
              <a:ext uri="{FF2B5EF4-FFF2-40B4-BE49-F238E27FC236}">
                <a16:creationId xmlns:a16="http://schemas.microsoft.com/office/drawing/2014/main" id="{F03F860F-9132-31B2-12E5-3E2B97CB2F9E}"/>
              </a:ext>
            </a:extLst>
          </p:cNvPr>
          <p:cNvSpPr txBox="1"/>
          <p:nvPr/>
        </p:nvSpPr>
        <p:spPr>
          <a:xfrm>
            <a:off x="5627478" y="5630619"/>
            <a:ext cx="5630333" cy="830997"/>
          </a:xfrm>
          <a:prstGeom prst="rect">
            <a:avLst/>
          </a:prstGeom>
          <a:noFill/>
        </p:spPr>
        <p:txBody>
          <a:bodyPr wrap="square" rtlCol="0">
            <a:spAutoFit/>
          </a:bodyPr>
          <a:lstStyle/>
          <a:p>
            <a:pPr marL="285750" indent="-285750">
              <a:buFont typeface="Wingdings" panose="05000000000000000000" pitchFamily="2" charset="2"/>
              <a:buChar char="Ø"/>
            </a:pPr>
            <a:r>
              <a:rPr lang="en-US" sz="2400" b="1" dirty="0">
                <a:solidFill>
                  <a:schemeClr val="bg1"/>
                </a:solidFill>
              </a:rPr>
              <a:t> Fill your order and Receive your order at doorstep in few minutes.</a:t>
            </a:r>
            <a:endParaRPr lang="en-IN" sz="2400" b="1" dirty="0">
              <a:solidFill>
                <a:schemeClr val="bg1"/>
              </a:solidFill>
            </a:endParaRPr>
          </a:p>
        </p:txBody>
      </p:sp>
      <p:grpSp>
        <p:nvGrpSpPr>
          <p:cNvPr id="12" name="Grupo 16">
            <a:extLst>
              <a:ext uri="{FF2B5EF4-FFF2-40B4-BE49-F238E27FC236}">
                <a16:creationId xmlns:a16="http://schemas.microsoft.com/office/drawing/2014/main" id="{081B59B9-0B71-4CAF-6E32-36382448DA66}"/>
              </a:ext>
            </a:extLst>
          </p:cNvPr>
          <p:cNvGrpSpPr/>
          <p:nvPr/>
        </p:nvGrpSpPr>
        <p:grpSpPr>
          <a:xfrm>
            <a:off x="5338899" y="117123"/>
            <a:ext cx="6207487" cy="1294258"/>
            <a:chOff x="5338901" y="358954"/>
            <a:chExt cx="6207487" cy="1294258"/>
          </a:xfrm>
        </p:grpSpPr>
        <p:sp>
          <p:nvSpPr>
            <p:cNvPr id="13" name="Rectángulo: esquinas superiores redondeadas 20">
              <a:extLst>
                <a:ext uri="{FF2B5EF4-FFF2-40B4-BE49-F238E27FC236}">
                  <a16:creationId xmlns:a16="http://schemas.microsoft.com/office/drawing/2014/main" id="{A1C1A6C2-C6C9-1F5B-05D0-3E85C528F20D}"/>
                </a:ext>
              </a:extLst>
            </p:cNvPr>
            <p:cNvSpPr/>
            <p:nvPr/>
          </p:nvSpPr>
          <p:spPr>
            <a:xfrm rot="5400000">
              <a:off x="4887860" y="809995"/>
              <a:ext cx="1294258" cy="392175"/>
            </a:xfrm>
            <a:prstGeom prst="round2SameRect">
              <a:avLst>
                <a:gd name="adj1" fmla="val 0"/>
                <a:gd name="adj2" fmla="val 50000"/>
              </a:avLst>
            </a:prstGeom>
            <a:solidFill>
              <a:srgbClr val="0E4E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ángulo: esquinas superiores redondeadas 21">
              <a:extLst>
                <a:ext uri="{FF2B5EF4-FFF2-40B4-BE49-F238E27FC236}">
                  <a16:creationId xmlns:a16="http://schemas.microsoft.com/office/drawing/2014/main" id="{880C3F53-0DEC-09CF-F36A-C36DE1053883}"/>
                </a:ext>
              </a:extLst>
            </p:cNvPr>
            <p:cNvSpPr/>
            <p:nvPr/>
          </p:nvSpPr>
          <p:spPr>
            <a:xfrm rot="5400000">
              <a:off x="7935978" y="-2092624"/>
              <a:ext cx="1013334" cy="6207487"/>
            </a:xfrm>
            <a:prstGeom prst="round2SameRect">
              <a:avLst>
                <a:gd name="adj1" fmla="val 50000"/>
                <a:gd name="adj2" fmla="val 0"/>
              </a:avLst>
            </a:prstGeom>
            <a:gradFill>
              <a:gsLst>
                <a:gs pos="15000">
                  <a:srgbClr val="198AB7"/>
                </a:gs>
                <a:gs pos="77000">
                  <a:srgbClr val="0FB5B4"/>
                </a:gs>
                <a:gs pos="100000">
                  <a:srgbClr val="03E7B1"/>
                </a:gs>
              </a:gsLst>
              <a:lin ang="16200000" scaled="1"/>
            </a:gradFill>
            <a:ln>
              <a:noFill/>
            </a:ln>
            <a:effectLst>
              <a:outerShdw blurRad="50800" dist="25400" dir="2700000" algn="ctr"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TextBox 26">
            <a:extLst>
              <a:ext uri="{FF2B5EF4-FFF2-40B4-BE49-F238E27FC236}">
                <a16:creationId xmlns:a16="http://schemas.microsoft.com/office/drawing/2014/main" id="{F2FE7DEB-3A66-138F-7649-2700014AA168}"/>
              </a:ext>
            </a:extLst>
          </p:cNvPr>
          <p:cNvSpPr txBox="1"/>
          <p:nvPr/>
        </p:nvSpPr>
        <p:spPr>
          <a:xfrm>
            <a:off x="5731075" y="428982"/>
            <a:ext cx="5597323" cy="461665"/>
          </a:xfrm>
          <a:prstGeom prst="rect">
            <a:avLst/>
          </a:prstGeom>
          <a:noFill/>
        </p:spPr>
        <p:txBody>
          <a:bodyPr wrap="square" rtlCol="0">
            <a:spAutoFit/>
          </a:bodyPr>
          <a:lstStyle/>
          <a:p>
            <a:pPr marL="285750" indent="-285750">
              <a:buFont typeface="Wingdings" panose="05000000000000000000" pitchFamily="2" charset="2"/>
              <a:buChar char="Ø"/>
            </a:pPr>
            <a:r>
              <a:rPr lang="en-US" sz="2400" b="1" dirty="0">
                <a:solidFill>
                  <a:schemeClr val="bg1"/>
                </a:solidFill>
              </a:rPr>
              <a:t> Search your Medicine</a:t>
            </a:r>
            <a:endParaRPr lang="en-IN" sz="2400" b="1" dirty="0">
              <a:solidFill>
                <a:schemeClr val="bg1"/>
              </a:solidFill>
            </a:endParaRPr>
          </a:p>
        </p:txBody>
      </p:sp>
    </p:spTree>
    <p:extLst>
      <p:ext uri="{BB962C8B-B14F-4D97-AF65-F5344CB8AC3E}">
        <p14:creationId xmlns:p14="http://schemas.microsoft.com/office/powerpoint/2010/main" val="3983539662"/>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BD10B610-8A45-4C8D-BEB2-183D61F04EF3}"/>
              </a:ext>
            </a:extLst>
          </p:cNvPr>
          <p:cNvSpPr/>
          <p:nvPr/>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ángulo: esquinas superiores redondeadas 82">
            <a:extLst>
              <a:ext uri="{FF2B5EF4-FFF2-40B4-BE49-F238E27FC236}">
                <a16:creationId xmlns:a16="http://schemas.microsoft.com/office/drawing/2014/main" id="{23DDCBAB-EBE7-4FF3-B059-5429D97F8FB6}"/>
              </a:ext>
            </a:extLst>
          </p:cNvPr>
          <p:cNvSpPr/>
          <p:nvPr/>
        </p:nvSpPr>
        <p:spPr>
          <a:xfrm rot="16200000">
            <a:off x="-923247" y="3123394"/>
            <a:ext cx="2924567" cy="567995"/>
          </a:xfrm>
          <a:prstGeom prst="round2SameRect">
            <a:avLst>
              <a:gd name="adj1" fmla="val 50000"/>
              <a:gd name="adj2" fmla="val 0"/>
            </a:avLst>
          </a:prstGeom>
          <a:solidFill>
            <a:srgbClr val="1266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ángulo 9">
            <a:extLst>
              <a:ext uri="{FF2B5EF4-FFF2-40B4-BE49-F238E27FC236}">
                <a16:creationId xmlns:a16="http://schemas.microsoft.com/office/drawing/2014/main" id="{30F1C749-0577-4D23-91D0-2E0CAC8E30A5}"/>
              </a:ext>
            </a:extLst>
          </p:cNvPr>
          <p:cNvSpPr/>
          <p:nvPr/>
        </p:nvSpPr>
        <p:spPr>
          <a:xfrm>
            <a:off x="457200" y="461666"/>
            <a:ext cx="11277600" cy="5923563"/>
          </a:xfrm>
          <a:prstGeom prst="rect">
            <a:avLst/>
          </a:prstGeom>
          <a:solidFill>
            <a:schemeClr val="bg1"/>
          </a:solidFill>
          <a:ln>
            <a:noFill/>
          </a:ln>
          <a:effectLst>
            <a:outerShdw blurRad="50800" dist="25400" dir="2700000" algn="ctr"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1">
            <a:extLst>
              <a:ext uri="{FF2B5EF4-FFF2-40B4-BE49-F238E27FC236}">
                <a16:creationId xmlns:a16="http://schemas.microsoft.com/office/drawing/2014/main" id="{D66C091A-A677-40DB-86A3-F5A8AA6D618E}"/>
              </a:ext>
            </a:extLst>
          </p:cNvPr>
          <p:cNvSpPr/>
          <p:nvPr/>
        </p:nvSpPr>
        <p:spPr>
          <a:xfrm rot="5400000">
            <a:off x="720269" y="1814581"/>
            <a:ext cx="2264229" cy="3204032"/>
          </a:xfrm>
          <a:prstGeom prst="round2SameRect">
            <a:avLst>
              <a:gd name="adj1" fmla="val 50000"/>
              <a:gd name="adj2" fmla="val 0"/>
            </a:avLst>
          </a:prstGeom>
          <a:gradFill flip="none" rotWithShape="1">
            <a:gsLst>
              <a:gs pos="0">
                <a:srgbClr val="198AB7"/>
              </a:gs>
              <a:gs pos="100000">
                <a:srgbClr val="03E7B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6" name="Título 1">
            <a:extLst>
              <a:ext uri="{FF2B5EF4-FFF2-40B4-BE49-F238E27FC236}">
                <a16:creationId xmlns:a16="http://schemas.microsoft.com/office/drawing/2014/main" id="{8EC4CEF6-77C4-4067-B9CD-D7CBD3F515EA}"/>
              </a:ext>
            </a:extLst>
          </p:cNvPr>
          <p:cNvSpPr txBox="1">
            <a:spLocks/>
          </p:cNvSpPr>
          <p:nvPr/>
        </p:nvSpPr>
        <p:spPr>
          <a:xfrm>
            <a:off x="668179" y="2665709"/>
            <a:ext cx="2343156" cy="1502370"/>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4800" b="1" kern="1200">
                <a:solidFill>
                  <a:srgbClr val="29ABE2"/>
                </a:solidFill>
                <a:latin typeface="Segoe UI" panose="020B0502040204020203" pitchFamily="34" charset="0"/>
                <a:ea typeface="+mj-ea"/>
                <a:cs typeface="Segoe UI" panose="020B0502040204020203" pitchFamily="34" charset="0"/>
              </a:defRPr>
            </a:lvl1pPr>
          </a:lstStyle>
          <a:p>
            <a:pPr algn="ctr"/>
            <a:r>
              <a:rPr lang="en-US" sz="3600" dirty="0">
                <a:solidFill>
                  <a:schemeClr val="bg1"/>
                </a:solidFill>
              </a:rPr>
              <a:t> HOW IT WORKS</a:t>
            </a:r>
            <a:endParaRPr lang="en-ID" sz="3600" dirty="0">
              <a:solidFill>
                <a:schemeClr val="bg1"/>
              </a:solidFill>
            </a:endParaRPr>
          </a:p>
        </p:txBody>
      </p:sp>
      <p:sp>
        <p:nvSpPr>
          <p:cNvPr id="57" name="Freeform 8">
            <a:extLst>
              <a:ext uri="{FF2B5EF4-FFF2-40B4-BE49-F238E27FC236}">
                <a16:creationId xmlns:a16="http://schemas.microsoft.com/office/drawing/2014/main" id="{A59F873F-C02E-4869-9FF7-9CDD006423E8}"/>
              </a:ext>
            </a:extLst>
          </p:cNvPr>
          <p:cNvSpPr>
            <a:spLocks/>
          </p:cNvSpPr>
          <p:nvPr/>
        </p:nvSpPr>
        <p:spPr bwMode="auto">
          <a:xfrm>
            <a:off x="8900985" y="3422569"/>
            <a:ext cx="1395705" cy="1038246"/>
          </a:xfrm>
          <a:custGeom>
            <a:avLst/>
            <a:gdLst>
              <a:gd name="T0" fmla="*/ 200 w 200"/>
              <a:gd name="T1" fmla="*/ 148 h 148"/>
              <a:gd name="T2" fmla="*/ 200 w 200"/>
              <a:gd name="T3" fmla="*/ 92 h 148"/>
              <a:gd name="T4" fmla="*/ 108 w 200"/>
              <a:gd name="T5" fmla="*/ 0 h 148"/>
              <a:gd name="T6" fmla="*/ 0 w 200"/>
              <a:gd name="T7" fmla="*/ 0 h 148"/>
            </a:gdLst>
            <a:ahLst/>
            <a:cxnLst>
              <a:cxn ang="0">
                <a:pos x="T0" y="T1"/>
              </a:cxn>
              <a:cxn ang="0">
                <a:pos x="T2" y="T3"/>
              </a:cxn>
              <a:cxn ang="0">
                <a:pos x="T4" y="T5"/>
              </a:cxn>
              <a:cxn ang="0">
                <a:pos x="T6" y="T7"/>
              </a:cxn>
            </a:cxnLst>
            <a:rect l="0" t="0" r="r" b="b"/>
            <a:pathLst>
              <a:path w="200" h="148">
                <a:moveTo>
                  <a:pt x="200" y="148"/>
                </a:moveTo>
                <a:cubicBezTo>
                  <a:pt x="200" y="92"/>
                  <a:pt x="200" y="92"/>
                  <a:pt x="200" y="92"/>
                </a:cubicBezTo>
                <a:cubicBezTo>
                  <a:pt x="150" y="90"/>
                  <a:pt x="110" y="50"/>
                  <a:pt x="108" y="0"/>
                </a:cubicBezTo>
                <a:cubicBezTo>
                  <a:pt x="0" y="0"/>
                  <a:pt x="0" y="0"/>
                  <a:pt x="0" y="0"/>
                </a:cubicBezTo>
              </a:path>
            </a:pathLst>
          </a:custGeom>
          <a:noFill/>
          <a:ln w="698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Freeform 5">
            <a:extLst>
              <a:ext uri="{FF2B5EF4-FFF2-40B4-BE49-F238E27FC236}">
                <a16:creationId xmlns:a16="http://schemas.microsoft.com/office/drawing/2014/main" id="{7AE5DBF2-45C2-46C0-985B-793E6DB06930}"/>
              </a:ext>
            </a:extLst>
          </p:cNvPr>
          <p:cNvSpPr>
            <a:spLocks/>
          </p:cNvSpPr>
          <p:nvPr/>
        </p:nvSpPr>
        <p:spPr bwMode="auto">
          <a:xfrm>
            <a:off x="7099323" y="2357380"/>
            <a:ext cx="1395705" cy="1023875"/>
          </a:xfrm>
          <a:custGeom>
            <a:avLst/>
            <a:gdLst>
              <a:gd name="T0" fmla="*/ 200 w 200"/>
              <a:gd name="T1" fmla="*/ 0 h 146"/>
              <a:gd name="T2" fmla="*/ 200 w 200"/>
              <a:gd name="T3" fmla="*/ 55 h 146"/>
              <a:gd name="T4" fmla="*/ 108 w 200"/>
              <a:gd name="T5" fmla="*/ 146 h 146"/>
              <a:gd name="T6" fmla="*/ 0 w 200"/>
              <a:gd name="T7" fmla="*/ 146 h 146"/>
            </a:gdLst>
            <a:ahLst/>
            <a:cxnLst>
              <a:cxn ang="0">
                <a:pos x="T0" y="T1"/>
              </a:cxn>
              <a:cxn ang="0">
                <a:pos x="T2" y="T3"/>
              </a:cxn>
              <a:cxn ang="0">
                <a:pos x="T4" y="T5"/>
              </a:cxn>
              <a:cxn ang="0">
                <a:pos x="T6" y="T7"/>
              </a:cxn>
            </a:cxnLst>
            <a:rect l="0" t="0" r="r" b="b"/>
            <a:pathLst>
              <a:path w="200" h="146">
                <a:moveTo>
                  <a:pt x="200" y="0"/>
                </a:moveTo>
                <a:cubicBezTo>
                  <a:pt x="200" y="55"/>
                  <a:pt x="200" y="55"/>
                  <a:pt x="200" y="55"/>
                </a:cubicBezTo>
                <a:cubicBezTo>
                  <a:pt x="150" y="57"/>
                  <a:pt x="110" y="97"/>
                  <a:pt x="108" y="146"/>
                </a:cubicBezTo>
                <a:cubicBezTo>
                  <a:pt x="0" y="146"/>
                  <a:pt x="0" y="146"/>
                  <a:pt x="0" y="146"/>
                </a:cubicBezTo>
              </a:path>
            </a:pathLst>
          </a:custGeom>
          <a:noFill/>
          <a:ln w="698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Freeform 7">
            <a:extLst>
              <a:ext uri="{FF2B5EF4-FFF2-40B4-BE49-F238E27FC236}">
                <a16:creationId xmlns:a16="http://schemas.microsoft.com/office/drawing/2014/main" id="{F201FDDA-2817-416E-8E0F-332E48DC1544}"/>
              </a:ext>
            </a:extLst>
          </p:cNvPr>
          <p:cNvSpPr>
            <a:spLocks/>
          </p:cNvSpPr>
          <p:nvPr/>
        </p:nvSpPr>
        <p:spPr bwMode="auto">
          <a:xfrm>
            <a:off x="7092138" y="3528550"/>
            <a:ext cx="1402890" cy="678991"/>
          </a:xfrm>
          <a:custGeom>
            <a:avLst/>
            <a:gdLst>
              <a:gd name="T0" fmla="*/ 0 w 201"/>
              <a:gd name="T1" fmla="*/ 0 h 97"/>
              <a:gd name="T2" fmla="*/ 118 w 201"/>
              <a:gd name="T3" fmla="*/ 0 h 97"/>
              <a:gd name="T4" fmla="*/ 201 w 201"/>
              <a:gd name="T5" fmla="*/ 71 h 97"/>
              <a:gd name="T6" fmla="*/ 201 w 201"/>
              <a:gd name="T7" fmla="*/ 97 h 97"/>
            </a:gdLst>
            <a:ahLst/>
            <a:cxnLst>
              <a:cxn ang="0">
                <a:pos x="T0" y="T1"/>
              </a:cxn>
              <a:cxn ang="0">
                <a:pos x="T2" y="T3"/>
              </a:cxn>
              <a:cxn ang="0">
                <a:pos x="T4" y="T5"/>
              </a:cxn>
              <a:cxn ang="0">
                <a:pos x="T6" y="T7"/>
              </a:cxn>
            </a:cxnLst>
            <a:rect l="0" t="0" r="r" b="b"/>
            <a:pathLst>
              <a:path w="201" h="97">
                <a:moveTo>
                  <a:pt x="0" y="0"/>
                </a:moveTo>
                <a:cubicBezTo>
                  <a:pt x="118" y="0"/>
                  <a:pt x="118" y="0"/>
                  <a:pt x="118" y="0"/>
                </a:cubicBezTo>
                <a:cubicBezTo>
                  <a:pt x="124" y="40"/>
                  <a:pt x="159" y="71"/>
                  <a:pt x="201" y="71"/>
                </a:cubicBezTo>
                <a:cubicBezTo>
                  <a:pt x="201" y="97"/>
                  <a:pt x="201" y="97"/>
                  <a:pt x="201" y="97"/>
                </a:cubicBezTo>
              </a:path>
            </a:pathLst>
          </a:custGeom>
          <a:noFill/>
          <a:ln w="19050" cap="flat">
            <a:solidFill>
              <a:srgbClr val="198AB7"/>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10">
            <a:extLst>
              <a:ext uri="{FF2B5EF4-FFF2-40B4-BE49-F238E27FC236}">
                <a16:creationId xmlns:a16="http://schemas.microsoft.com/office/drawing/2014/main" id="{0B7C71F1-2E90-43C7-9BAB-283B72173DD7}"/>
              </a:ext>
            </a:extLst>
          </p:cNvPr>
          <p:cNvSpPr>
            <a:spLocks/>
          </p:cNvSpPr>
          <p:nvPr/>
        </p:nvSpPr>
        <p:spPr bwMode="auto">
          <a:xfrm>
            <a:off x="8893800" y="2581914"/>
            <a:ext cx="1402890" cy="693361"/>
          </a:xfrm>
          <a:custGeom>
            <a:avLst/>
            <a:gdLst>
              <a:gd name="T0" fmla="*/ 0 w 201"/>
              <a:gd name="T1" fmla="*/ 99 h 99"/>
              <a:gd name="T2" fmla="*/ 118 w 201"/>
              <a:gd name="T3" fmla="*/ 99 h 99"/>
              <a:gd name="T4" fmla="*/ 201 w 201"/>
              <a:gd name="T5" fmla="*/ 27 h 99"/>
              <a:gd name="T6" fmla="*/ 201 w 201"/>
              <a:gd name="T7" fmla="*/ 0 h 99"/>
            </a:gdLst>
            <a:ahLst/>
            <a:cxnLst>
              <a:cxn ang="0">
                <a:pos x="T0" y="T1"/>
              </a:cxn>
              <a:cxn ang="0">
                <a:pos x="T2" y="T3"/>
              </a:cxn>
              <a:cxn ang="0">
                <a:pos x="T4" y="T5"/>
              </a:cxn>
              <a:cxn ang="0">
                <a:pos x="T6" y="T7"/>
              </a:cxn>
            </a:cxnLst>
            <a:rect l="0" t="0" r="r" b="b"/>
            <a:pathLst>
              <a:path w="201" h="99">
                <a:moveTo>
                  <a:pt x="0" y="99"/>
                </a:moveTo>
                <a:cubicBezTo>
                  <a:pt x="118" y="99"/>
                  <a:pt x="118" y="99"/>
                  <a:pt x="118" y="99"/>
                </a:cubicBezTo>
                <a:cubicBezTo>
                  <a:pt x="124" y="58"/>
                  <a:pt x="159" y="27"/>
                  <a:pt x="201" y="27"/>
                </a:cubicBezTo>
                <a:cubicBezTo>
                  <a:pt x="201" y="0"/>
                  <a:pt x="201" y="0"/>
                  <a:pt x="201" y="0"/>
                </a:cubicBezTo>
              </a:path>
            </a:pathLst>
          </a:custGeom>
          <a:noFill/>
          <a:ln w="19050" cap="flat">
            <a:solidFill>
              <a:srgbClr val="198AB7"/>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9" name="Freeform 8">
            <a:extLst>
              <a:ext uri="{FF2B5EF4-FFF2-40B4-BE49-F238E27FC236}">
                <a16:creationId xmlns:a16="http://schemas.microsoft.com/office/drawing/2014/main" id="{5D8A7A13-5C98-4900-9F6E-70401E27CDBD}"/>
              </a:ext>
            </a:extLst>
          </p:cNvPr>
          <p:cNvSpPr>
            <a:spLocks/>
          </p:cNvSpPr>
          <p:nvPr/>
        </p:nvSpPr>
        <p:spPr bwMode="auto">
          <a:xfrm>
            <a:off x="5263247" y="3422569"/>
            <a:ext cx="1395705" cy="1038246"/>
          </a:xfrm>
          <a:custGeom>
            <a:avLst/>
            <a:gdLst>
              <a:gd name="T0" fmla="*/ 200 w 200"/>
              <a:gd name="T1" fmla="*/ 148 h 148"/>
              <a:gd name="T2" fmla="*/ 200 w 200"/>
              <a:gd name="T3" fmla="*/ 92 h 148"/>
              <a:gd name="T4" fmla="*/ 108 w 200"/>
              <a:gd name="T5" fmla="*/ 0 h 148"/>
              <a:gd name="T6" fmla="*/ 0 w 200"/>
              <a:gd name="T7" fmla="*/ 0 h 148"/>
            </a:gdLst>
            <a:ahLst/>
            <a:cxnLst>
              <a:cxn ang="0">
                <a:pos x="T0" y="T1"/>
              </a:cxn>
              <a:cxn ang="0">
                <a:pos x="T2" y="T3"/>
              </a:cxn>
              <a:cxn ang="0">
                <a:pos x="T4" y="T5"/>
              </a:cxn>
              <a:cxn ang="0">
                <a:pos x="T6" y="T7"/>
              </a:cxn>
            </a:cxnLst>
            <a:rect l="0" t="0" r="r" b="b"/>
            <a:pathLst>
              <a:path w="200" h="148">
                <a:moveTo>
                  <a:pt x="200" y="148"/>
                </a:moveTo>
                <a:cubicBezTo>
                  <a:pt x="200" y="92"/>
                  <a:pt x="200" y="92"/>
                  <a:pt x="200" y="92"/>
                </a:cubicBezTo>
                <a:cubicBezTo>
                  <a:pt x="150" y="90"/>
                  <a:pt x="110" y="50"/>
                  <a:pt x="108" y="0"/>
                </a:cubicBezTo>
                <a:cubicBezTo>
                  <a:pt x="0" y="0"/>
                  <a:pt x="0" y="0"/>
                  <a:pt x="0" y="0"/>
                </a:cubicBezTo>
              </a:path>
            </a:pathLst>
          </a:custGeom>
          <a:noFill/>
          <a:ln w="698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Freeform 5">
            <a:extLst>
              <a:ext uri="{FF2B5EF4-FFF2-40B4-BE49-F238E27FC236}">
                <a16:creationId xmlns:a16="http://schemas.microsoft.com/office/drawing/2014/main" id="{AD2E86A6-7CF5-4928-85B5-EA4E725FE56D}"/>
              </a:ext>
            </a:extLst>
          </p:cNvPr>
          <p:cNvSpPr>
            <a:spLocks/>
          </p:cNvSpPr>
          <p:nvPr/>
        </p:nvSpPr>
        <p:spPr bwMode="auto">
          <a:xfrm>
            <a:off x="3461585" y="2357380"/>
            <a:ext cx="1395705" cy="1023875"/>
          </a:xfrm>
          <a:custGeom>
            <a:avLst/>
            <a:gdLst>
              <a:gd name="T0" fmla="*/ 200 w 200"/>
              <a:gd name="T1" fmla="*/ 0 h 146"/>
              <a:gd name="T2" fmla="*/ 200 w 200"/>
              <a:gd name="T3" fmla="*/ 55 h 146"/>
              <a:gd name="T4" fmla="*/ 108 w 200"/>
              <a:gd name="T5" fmla="*/ 146 h 146"/>
              <a:gd name="T6" fmla="*/ 0 w 200"/>
              <a:gd name="T7" fmla="*/ 146 h 146"/>
            </a:gdLst>
            <a:ahLst/>
            <a:cxnLst>
              <a:cxn ang="0">
                <a:pos x="T0" y="T1"/>
              </a:cxn>
              <a:cxn ang="0">
                <a:pos x="T2" y="T3"/>
              </a:cxn>
              <a:cxn ang="0">
                <a:pos x="T4" y="T5"/>
              </a:cxn>
              <a:cxn ang="0">
                <a:pos x="T6" y="T7"/>
              </a:cxn>
            </a:cxnLst>
            <a:rect l="0" t="0" r="r" b="b"/>
            <a:pathLst>
              <a:path w="200" h="146">
                <a:moveTo>
                  <a:pt x="200" y="0"/>
                </a:moveTo>
                <a:cubicBezTo>
                  <a:pt x="200" y="55"/>
                  <a:pt x="200" y="55"/>
                  <a:pt x="200" y="55"/>
                </a:cubicBezTo>
                <a:cubicBezTo>
                  <a:pt x="150" y="57"/>
                  <a:pt x="110" y="97"/>
                  <a:pt x="108" y="146"/>
                </a:cubicBezTo>
                <a:cubicBezTo>
                  <a:pt x="0" y="146"/>
                  <a:pt x="0" y="146"/>
                  <a:pt x="0" y="146"/>
                </a:cubicBezTo>
              </a:path>
            </a:pathLst>
          </a:custGeom>
          <a:noFill/>
          <a:ln w="69850"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Freeform 7">
            <a:extLst>
              <a:ext uri="{FF2B5EF4-FFF2-40B4-BE49-F238E27FC236}">
                <a16:creationId xmlns:a16="http://schemas.microsoft.com/office/drawing/2014/main" id="{52899937-0E3D-4446-ADFB-B1E49A10ABAF}"/>
              </a:ext>
            </a:extLst>
          </p:cNvPr>
          <p:cNvSpPr>
            <a:spLocks/>
          </p:cNvSpPr>
          <p:nvPr/>
        </p:nvSpPr>
        <p:spPr bwMode="auto">
          <a:xfrm>
            <a:off x="3454400" y="3528550"/>
            <a:ext cx="1402890" cy="678991"/>
          </a:xfrm>
          <a:custGeom>
            <a:avLst/>
            <a:gdLst>
              <a:gd name="T0" fmla="*/ 0 w 201"/>
              <a:gd name="T1" fmla="*/ 0 h 97"/>
              <a:gd name="T2" fmla="*/ 118 w 201"/>
              <a:gd name="T3" fmla="*/ 0 h 97"/>
              <a:gd name="T4" fmla="*/ 201 w 201"/>
              <a:gd name="T5" fmla="*/ 71 h 97"/>
              <a:gd name="T6" fmla="*/ 201 w 201"/>
              <a:gd name="T7" fmla="*/ 97 h 97"/>
            </a:gdLst>
            <a:ahLst/>
            <a:cxnLst>
              <a:cxn ang="0">
                <a:pos x="T0" y="T1"/>
              </a:cxn>
              <a:cxn ang="0">
                <a:pos x="T2" y="T3"/>
              </a:cxn>
              <a:cxn ang="0">
                <a:pos x="T4" y="T5"/>
              </a:cxn>
              <a:cxn ang="0">
                <a:pos x="T6" y="T7"/>
              </a:cxn>
            </a:cxnLst>
            <a:rect l="0" t="0" r="r" b="b"/>
            <a:pathLst>
              <a:path w="201" h="97">
                <a:moveTo>
                  <a:pt x="0" y="0"/>
                </a:moveTo>
                <a:cubicBezTo>
                  <a:pt x="118" y="0"/>
                  <a:pt x="118" y="0"/>
                  <a:pt x="118" y="0"/>
                </a:cubicBezTo>
                <a:cubicBezTo>
                  <a:pt x="124" y="40"/>
                  <a:pt x="159" y="71"/>
                  <a:pt x="201" y="71"/>
                </a:cubicBezTo>
                <a:cubicBezTo>
                  <a:pt x="201" y="97"/>
                  <a:pt x="201" y="97"/>
                  <a:pt x="201" y="97"/>
                </a:cubicBezTo>
              </a:path>
            </a:pathLst>
          </a:custGeom>
          <a:noFill/>
          <a:ln w="19050" cap="flat">
            <a:solidFill>
              <a:srgbClr val="198AB7"/>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Freeform 10">
            <a:extLst>
              <a:ext uri="{FF2B5EF4-FFF2-40B4-BE49-F238E27FC236}">
                <a16:creationId xmlns:a16="http://schemas.microsoft.com/office/drawing/2014/main" id="{C6FEC04F-36B2-4AD2-B623-41B4DC8178B2}"/>
              </a:ext>
            </a:extLst>
          </p:cNvPr>
          <p:cNvSpPr>
            <a:spLocks/>
          </p:cNvSpPr>
          <p:nvPr/>
        </p:nvSpPr>
        <p:spPr bwMode="auto">
          <a:xfrm>
            <a:off x="5256062" y="2581914"/>
            <a:ext cx="1402890" cy="693361"/>
          </a:xfrm>
          <a:custGeom>
            <a:avLst/>
            <a:gdLst>
              <a:gd name="T0" fmla="*/ 0 w 201"/>
              <a:gd name="T1" fmla="*/ 99 h 99"/>
              <a:gd name="T2" fmla="*/ 118 w 201"/>
              <a:gd name="T3" fmla="*/ 99 h 99"/>
              <a:gd name="T4" fmla="*/ 201 w 201"/>
              <a:gd name="T5" fmla="*/ 27 h 99"/>
              <a:gd name="T6" fmla="*/ 201 w 201"/>
              <a:gd name="T7" fmla="*/ 0 h 99"/>
            </a:gdLst>
            <a:ahLst/>
            <a:cxnLst>
              <a:cxn ang="0">
                <a:pos x="T0" y="T1"/>
              </a:cxn>
              <a:cxn ang="0">
                <a:pos x="T2" y="T3"/>
              </a:cxn>
              <a:cxn ang="0">
                <a:pos x="T4" y="T5"/>
              </a:cxn>
              <a:cxn ang="0">
                <a:pos x="T6" y="T7"/>
              </a:cxn>
            </a:cxnLst>
            <a:rect l="0" t="0" r="r" b="b"/>
            <a:pathLst>
              <a:path w="201" h="99">
                <a:moveTo>
                  <a:pt x="0" y="99"/>
                </a:moveTo>
                <a:cubicBezTo>
                  <a:pt x="118" y="99"/>
                  <a:pt x="118" y="99"/>
                  <a:pt x="118" y="99"/>
                </a:cubicBezTo>
                <a:cubicBezTo>
                  <a:pt x="124" y="58"/>
                  <a:pt x="159" y="27"/>
                  <a:pt x="201" y="27"/>
                </a:cubicBezTo>
                <a:cubicBezTo>
                  <a:pt x="201" y="0"/>
                  <a:pt x="201" y="0"/>
                  <a:pt x="201" y="0"/>
                </a:cubicBezTo>
              </a:path>
            </a:pathLst>
          </a:custGeom>
          <a:noFill/>
          <a:ln w="19050" cap="flat">
            <a:solidFill>
              <a:srgbClr val="198AB7"/>
            </a:solidFill>
            <a:prstDash val="solid"/>
            <a:miter lim="800000"/>
            <a:headEnd/>
            <a:tailEnd type="ova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79" name="CuadroTexto 78">
            <a:extLst>
              <a:ext uri="{FF2B5EF4-FFF2-40B4-BE49-F238E27FC236}">
                <a16:creationId xmlns:a16="http://schemas.microsoft.com/office/drawing/2014/main" id="{DBA5EA8C-A93E-452F-8431-B1CBDE749E5E}"/>
              </a:ext>
            </a:extLst>
          </p:cNvPr>
          <p:cNvSpPr txBox="1"/>
          <p:nvPr/>
        </p:nvSpPr>
        <p:spPr>
          <a:xfrm>
            <a:off x="4554765" y="1816904"/>
            <a:ext cx="598241" cy="523220"/>
          </a:xfrm>
          <a:prstGeom prst="rect">
            <a:avLst/>
          </a:prstGeom>
          <a:noFill/>
        </p:spPr>
        <p:txBody>
          <a:bodyPr wrap="none" rtlCol="0">
            <a:spAutoFit/>
          </a:bodyPr>
          <a:lstStyle/>
          <a:p>
            <a:pPr algn="ctr"/>
            <a:r>
              <a:rPr lang="es-ES" sz="2800" b="1" dirty="0">
                <a:solidFill>
                  <a:schemeClr val="tx1">
                    <a:lumMod val="75000"/>
                    <a:lumOff val="25000"/>
                  </a:schemeClr>
                </a:solidFill>
                <a:latin typeface="Segoe UI" panose="020B0502040204020203" pitchFamily="34" charset="0"/>
                <a:cs typeface="Segoe UI" panose="020B0502040204020203" pitchFamily="34" charset="0"/>
              </a:rPr>
              <a:t>01</a:t>
            </a:r>
            <a:endParaRPr lang="en-US" sz="2800" b="1" dirty="0">
              <a:solidFill>
                <a:schemeClr val="tx1">
                  <a:lumMod val="75000"/>
                  <a:lumOff val="25000"/>
                </a:schemeClr>
              </a:solidFill>
              <a:latin typeface="Segoe UI" panose="020B0502040204020203" pitchFamily="34" charset="0"/>
              <a:cs typeface="Segoe UI" panose="020B0502040204020203" pitchFamily="34" charset="0"/>
            </a:endParaRPr>
          </a:p>
        </p:txBody>
      </p:sp>
      <p:sp>
        <p:nvSpPr>
          <p:cNvPr id="80" name="CuadroTexto 79">
            <a:extLst>
              <a:ext uri="{FF2B5EF4-FFF2-40B4-BE49-F238E27FC236}">
                <a16:creationId xmlns:a16="http://schemas.microsoft.com/office/drawing/2014/main" id="{731C7946-EAEC-432C-A086-1CF97B673E74}"/>
              </a:ext>
            </a:extLst>
          </p:cNvPr>
          <p:cNvSpPr txBox="1"/>
          <p:nvPr/>
        </p:nvSpPr>
        <p:spPr>
          <a:xfrm>
            <a:off x="8187706" y="1816904"/>
            <a:ext cx="598242" cy="523220"/>
          </a:xfrm>
          <a:prstGeom prst="rect">
            <a:avLst/>
          </a:prstGeom>
          <a:noFill/>
        </p:spPr>
        <p:txBody>
          <a:bodyPr wrap="none" rtlCol="0">
            <a:spAutoFit/>
          </a:bodyPr>
          <a:lstStyle/>
          <a:p>
            <a:pPr algn="ctr"/>
            <a:r>
              <a:rPr lang="es-ES" sz="2800" b="1" dirty="0">
                <a:solidFill>
                  <a:schemeClr val="tx1">
                    <a:lumMod val="75000"/>
                    <a:lumOff val="25000"/>
                  </a:schemeClr>
                </a:solidFill>
                <a:latin typeface="Segoe UI" panose="020B0502040204020203" pitchFamily="34" charset="0"/>
                <a:cs typeface="Segoe UI" panose="020B0502040204020203" pitchFamily="34" charset="0"/>
              </a:rPr>
              <a:t>03</a:t>
            </a:r>
            <a:endParaRPr lang="en-US" sz="2800" b="1" dirty="0">
              <a:solidFill>
                <a:schemeClr val="tx1">
                  <a:lumMod val="75000"/>
                  <a:lumOff val="25000"/>
                </a:schemeClr>
              </a:solidFill>
              <a:latin typeface="Segoe UI" panose="020B0502040204020203" pitchFamily="34" charset="0"/>
              <a:cs typeface="Segoe UI" panose="020B0502040204020203" pitchFamily="34" charset="0"/>
            </a:endParaRPr>
          </a:p>
        </p:txBody>
      </p:sp>
      <p:sp>
        <p:nvSpPr>
          <p:cNvPr id="81" name="CuadroTexto 80">
            <a:extLst>
              <a:ext uri="{FF2B5EF4-FFF2-40B4-BE49-F238E27FC236}">
                <a16:creationId xmlns:a16="http://schemas.microsoft.com/office/drawing/2014/main" id="{4358DAB8-596A-4E47-AB28-B6630313E6DB}"/>
              </a:ext>
            </a:extLst>
          </p:cNvPr>
          <p:cNvSpPr txBox="1"/>
          <p:nvPr/>
        </p:nvSpPr>
        <p:spPr>
          <a:xfrm>
            <a:off x="6359829" y="4557936"/>
            <a:ext cx="598242" cy="523220"/>
          </a:xfrm>
          <a:prstGeom prst="rect">
            <a:avLst/>
          </a:prstGeom>
          <a:noFill/>
        </p:spPr>
        <p:txBody>
          <a:bodyPr wrap="none" rtlCol="0">
            <a:spAutoFit/>
          </a:bodyPr>
          <a:lstStyle/>
          <a:p>
            <a:pPr algn="ctr"/>
            <a:r>
              <a:rPr lang="es-ES" sz="2800" b="1" dirty="0">
                <a:solidFill>
                  <a:schemeClr val="tx1">
                    <a:lumMod val="75000"/>
                    <a:lumOff val="25000"/>
                  </a:schemeClr>
                </a:solidFill>
                <a:latin typeface="Segoe UI" panose="020B0502040204020203" pitchFamily="34" charset="0"/>
                <a:cs typeface="Segoe UI" panose="020B0502040204020203" pitchFamily="34" charset="0"/>
              </a:rPr>
              <a:t>02</a:t>
            </a:r>
            <a:endParaRPr lang="en-US" sz="2800" b="1" dirty="0">
              <a:solidFill>
                <a:schemeClr val="tx1">
                  <a:lumMod val="75000"/>
                  <a:lumOff val="25000"/>
                </a:schemeClr>
              </a:solidFill>
              <a:latin typeface="Segoe UI" panose="020B0502040204020203" pitchFamily="34" charset="0"/>
              <a:cs typeface="Segoe UI" panose="020B0502040204020203" pitchFamily="34" charset="0"/>
            </a:endParaRPr>
          </a:p>
        </p:txBody>
      </p:sp>
      <p:sp>
        <p:nvSpPr>
          <p:cNvPr id="82" name="CuadroTexto 81">
            <a:extLst>
              <a:ext uri="{FF2B5EF4-FFF2-40B4-BE49-F238E27FC236}">
                <a16:creationId xmlns:a16="http://schemas.microsoft.com/office/drawing/2014/main" id="{FF43E52A-FF7A-4D37-A513-297A68ECF2C0}"/>
              </a:ext>
            </a:extLst>
          </p:cNvPr>
          <p:cNvSpPr txBox="1"/>
          <p:nvPr/>
        </p:nvSpPr>
        <p:spPr>
          <a:xfrm>
            <a:off x="9997567" y="4557936"/>
            <a:ext cx="598242" cy="523220"/>
          </a:xfrm>
          <a:prstGeom prst="rect">
            <a:avLst/>
          </a:prstGeom>
          <a:noFill/>
        </p:spPr>
        <p:txBody>
          <a:bodyPr wrap="none" rtlCol="0">
            <a:spAutoFit/>
          </a:bodyPr>
          <a:lstStyle/>
          <a:p>
            <a:pPr algn="ctr"/>
            <a:r>
              <a:rPr lang="es-ES" sz="2800" b="1" dirty="0">
                <a:solidFill>
                  <a:schemeClr val="tx1">
                    <a:lumMod val="75000"/>
                    <a:lumOff val="25000"/>
                  </a:schemeClr>
                </a:solidFill>
                <a:latin typeface="Segoe UI" panose="020B0502040204020203" pitchFamily="34" charset="0"/>
                <a:cs typeface="Segoe UI" panose="020B0502040204020203" pitchFamily="34" charset="0"/>
              </a:rPr>
              <a:t>04</a:t>
            </a:r>
            <a:endParaRPr lang="en-US" sz="2800" b="1" dirty="0">
              <a:solidFill>
                <a:schemeClr val="tx1">
                  <a:lumMod val="75000"/>
                  <a:lumOff val="25000"/>
                </a:schemeClr>
              </a:solidFill>
              <a:latin typeface="Segoe UI" panose="020B0502040204020203" pitchFamily="34" charset="0"/>
              <a:cs typeface="Segoe UI" panose="020B0502040204020203" pitchFamily="34" charset="0"/>
            </a:endParaRPr>
          </a:p>
        </p:txBody>
      </p:sp>
      <p:grpSp>
        <p:nvGrpSpPr>
          <p:cNvPr id="3" name="Grupo 2">
            <a:extLst>
              <a:ext uri="{FF2B5EF4-FFF2-40B4-BE49-F238E27FC236}">
                <a16:creationId xmlns:a16="http://schemas.microsoft.com/office/drawing/2014/main" id="{70C9EB4D-9843-4639-A6A1-EED7AD421379}"/>
              </a:ext>
            </a:extLst>
          </p:cNvPr>
          <p:cNvGrpSpPr/>
          <p:nvPr/>
        </p:nvGrpSpPr>
        <p:grpSpPr>
          <a:xfrm>
            <a:off x="4411814" y="2946558"/>
            <a:ext cx="907118" cy="910710"/>
            <a:chOff x="4411814" y="2946558"/>
            <a:chExt cx="907118" cy="910710"/>
          </a:xfrm>
        </p:grpSpPr>
        <p:grpSp>
          <p:nvGrpSpPr>
            <p:cNvPr id="49" name="Grupo 48">
              <a:extLst>
                <a:ext uri="{FF2B5EF4-FFF2-40B4-BE49-F238E27FC236}">
                  <a16:creationId xmlns:a16="http://schemas.microsoft.com/office/drawing/2014/main" id="{ACF7C339-020C-472E-B1C4-9B4BC878D5D7}"/>
                </a:ext>
              </a:extLst>
            </p:cNvPr>
            <p:cNvGrpSpPr/>
            <p:nvPr/>
          </p:nvGrpSpPr>
          <p:grpSpPr>
            <a:xfrm>
              <a:off x="4411814" y="2946558"/>
              <a:ext cx="907118" cy="910710"/>
              <a:chOff x="5005388" y="-1803400"/>
              <a:chExt cx="801688" cy="804862"/>
            </a:xfrm>
          </p:grpSpPr>
          <p:sp>
            <p:nvSpPr>
              <p:cNvPr id="37" name="Oval 6">
                <a:extLst>
                  <a:ext uri="{FF2B5EF4-FFF2-40B4-BE49-F238E27FC236}">
                    <a16:creationId xmlns:a16="http://schemas.microsoft.com/office/drawing/2014/main" id="{8B3D52F8-4344-41B4-B5DA-E8B08EE7D419}"/>
                  </a:ext>
                </a:extLst>
              </p:cNvPr>
              <p:cNvSpPr>
                <a:spLocks noChangeArrowheads="1"/>
              </p:cNvSpPr>
              <p:nvPr/>
            </p:nvSpPr>
            <p:spPr bwMode="auto">
              <a:xfrm>
                <a:off x="5005388" y="-1803400"/>
                <a:ext cx="801688" cy="804862"/>
              </a:xfrm>
              <a:prstGeom prst="ellipse">
                <a:avLst/>
              </a:prstGeom>
              <a:solidFill>
                <a:schemeClr val="bg1"/>
              </a:solidFill>
              <a:ln w="25400" cap="flat">
                <a:noFill/>
                <a:prstDash val="solid"/>
                <a:miter lim="800000"/>
                <a:headEnd/>
                <a:tailEnd/>
              </a:ln>
              <a:effectLst>
                <a:outerShdw blurRad="215900" dist="165100" dir="2700000" algn="tl" rotWithShape="0">
                  <a:prstClr val="black">
                    <a:alpha val="27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44" name="Oval 6">
                <a:extLst>
                  <a:ext uri="{FF2B5EF4-FFF2-40B4-BE49-F238E27FC236}">
                    <a16:creationId xmlns:a16="http://schemas.microsoft.com/office/drawing/2014/main" id="{51FD2832-E1CE-45F0-BDE9-1BBC10AE34AB}"/>
                  </a:ext>
                </a:extLst>
              </p:cNvPr>
              <p:cNvSpPr>
                <a:spLocks noChangeArrowheads="1"/>
              </p:cNvSpPr>
              <p:nvPr/>
            </p:nvSpPr>
            <p:spPr bwMode="auto">
              <a:xfrm>
                <a:off x="5105072" y="-1703321"/>
                <a:ext cx="602320" cy="604705"/>
              </a:xfrm>
              <a:prstGeom prst="ellipse">
                <a:avLst/>
              </a:prstGeom>
              <a:solidFill>
                <a:schemeClr val="bg1"/>
              </a:solidFill>
              <a:ln w="25400" cap="flat">
                <a:noFill/>
                <a:prstDash val="solid"/>
                <a:miter lim="800000"/>
                <a:headEnd/>
                <a:tailEnd/>
              </a:ln>
              <a:effectLst>
                <a:innerShdw blurRad="63500" dist="50800" dir="13500000">
                  <a:prstClr val="black">
                    <a:alpha val="7000"/>
                  </a:prstClr>
                </a:innerShdw>
              </a:effectLst>
            </p:spPr>
            <p:txBody>
              <a:bodyPr vert="horz" wrap="square" lIns="91440" tIns="45720" rIns="91440" bIns="45720" numCol="1" anchor="t" anchorCtr="0" compatLnSpc="1">
                <a:prstTxWarp prst="textNoShape">
                  <a:avLst/>
                </a:prstTxWarp>
              </a:bodyPr>
              <a:lstStyle/>
              <a:p>
                <a:endParaRPr lang="en-US"/>
              </a:p>
            </p:txBody>
          </p:sp>
        </p:grpSp>
        <p:grpSp>
          <p:nvGrpSpPr>
            <p:cNvPr id="84" name="Group 896">
              <a:extLst>
                <a:ext uri="{FF2B5EF4-FFF2-40B4-BE49-F238E27FC236}">
                  <a16:creationId xmlns:a16="http://schemas.microsoft.com/office/drawing/2014/main" id="{00233E9B-2862-43A5-A1B2-EFF38E783004}"/>
                </a:ext>
              </a:extLst>
            </p:cNvPr>
            <p:cNvGrpSpPr/>
            <p:nvPr/>
          </p:nvGrpSpPr>
          <p:grpSpPr>
            <a:xfrm>
              <a:off x="4699348" y="3251379"/>
              <a:ext cx="303848" cy="303848"/>
              <a:chOff x="6461125" y="1350963"/>
              <a:chExt cx="276225" cy="276225"/>
            </a:xfrm>
            <a:gradFill>
              <a:gsLst>
                <a:gs pos="39000">
                  <a:srgbClr val="198AB7"/>
                </a:gs>
                <a:gs pos="75000">
                  <a:srgbClr val="29ABE2"/>
                </a:gs>
              </a:gsLst>
              <a:lin ang="16200000" scaled="1"/>
            </a:gradFill>
          </p:grpSpPr>
          <p:sp>
            <p:nvSpPr>
              <p:cNvPr id="85" name="Freeform 355">
                <a:extLst>
                  <a:ext uri="{FF2B5EF4-FFF2-40B4-BE49-F238E27FC236}">
                    <a16:creationId xmlns:a16="http://schemas.microsoft.com/office/drawing/2014/main" id="{B286FA3C-0145-4B34-B74F-F0AE24502504}"/>
                  </a:ext>
                </a:extLst>
              </p:cNvPr>
              <p:cNvSpPr>
                <a:spLocks noEditPoints="1"/>
              </p:cNvSpPr>
              <p:nvPr/>
            </p:nvSpPr>
            <p:spPr bwMode="auto">
              <a:xfrm>
                <a:off x="6461125" y="1350963"/>
                <a:ext cx="276225" cy="276225"/>
              </a:xfrm>
              <a:custGeom>
                <a:avLst/>
                <a:gdLst>
                  <a:gd name="T0" fmla="*/ 833 w 868"/>
                  <a:gd name="T1" fmla="*/ 295 h 868"/>
                  <a:gd name="T2" fmla="*/ 819 w 868"/>
                  <a:gd name="T3" fmla="*/ 341 h 868"/>
                  <a:gd name="T4" fmla="*/ 796 w 868"/>
                  <a:gd name="T5" fmla="*/ 385 h 868"/>
                  <a:gd name="T6" fmla="*/ 614 w 868"/>
                  <a:gd name="T7" fmla="*/ 578 h 868"/>
                  <a:gd name="T8" fmla="*/ 454 w 868"/>
                  <a:gd name="T9" fmla="*/ 93 h 868"/>
                  <a:gd name="T10" fmla="*/ 498 w 868"/>
                  <a:gd name="T11" fmla="*/ 63 h 868"/>
                  <a:gd name="T12" fmla="*/ 546 w 868"/>
                  <a:gd name="T13" fmla="*/ 43 h 868"/>
                  <a:gd name="T14" fmla="*/ 596 w 868"/>
                  <a:gd name="T15" fmla="*/ 32 h 868"/>
                  <a:gd name="T16" fmla="*/ 666 w 868"/>
                  <a:gd name="T17" fmla="*/ 34 h 868"/>
                  <a:gd name="T18" fmla="*/ 744 w 868"/>
                  <a:gd name="T19" fmla="*/ 65 h 868"/>
                  <a:gd name="T20" fmla="*/ 791 w 868"/>
                  <a:gd name="T21" fmla="*/ 109 h 868"/>
                  <a:gd name="T22" fmla="*/ 815 w 868"/>
                  <a:gd name="T23" fmla="*/ 147 h 868"/>
                  <a:gd name="T24" fmla="*/ 830 w 868"/>
                  <a:gd name="T25" fmla="*/ 188 h 868"/>
                  <a:gd name="T26" fmla="*/ 838 w 868"/>
                  <a:gd name="T27" fmla="*/ 234 h 868"/>
                  <a:gd name="T28" fmla="*/ 425 w 868"/>
                  <a:gd name="T29" fmla="*/ 767 h 868"/>
                  <a:gd name="T30" fmla="*/ 382 w 868"/>
                  <a:gd name="T31" fmla="*/ 799 h 868"/>
                  <a:gd name="T32" fmla="*/ 335 w 868"/>
                  <a:gd name="T33" fmla="*/ 822 h 868"/>
                  <a:gd name="T34" fmla="*/ 285 w 868"/>
                  <a:gd name="T35" fmla="*/ 835 h 868"/>
                  <a:gd name="T36" fmla="*/ 224 w 868"/>
                  <a:gd name="T37" fmla="*/ 837 h 868"/>
                  <a:gd name="T38" fmla="*/ 152 w 868"/>
                  <a:gd name="T39" fmla="*/ 817 h 868"/>
                  <a:gd name="T40" fmla="*/ 116 w 868"/>
                  <a:gd name="T41" fmla="*/ 797 h 868"/>
                  <a:gd name="T42" fmla="*/ 84 w 868"/>
                  <a:gd name="T43" fmla="*/ 767 h 868"/>
                  <a:gd name="T44" fmla="*/ 58 w 868"/>
                  <a:gd name="T45" fmla="*/ 730 h 868"/>
                  <a:gd name="T46" fmla="*/ 40 w 868"/>
                  <a:gd name="T47" fmla="*/ 688 h 868"/>
                  <a:gd name="T48" fmla="*/ 31 w 868"/>
                  <a:gd name="T49" fmla="*/ 643 h 868"/>
                  <a:gd name="T50" fmla="*/ 31 w 868"/>
                  <a:gd name="T51" fmla="*/ 597 h 868"/>
                  <a:gd name="T52" fmla="*/ 41 w 868"/>
                  <a:gd name="T53" fmla="*/ 551 h 868"/>
                  <a:gd name="T54" fmla="*/ 58 w 868"/>
                  <a:gd name="T55" fmla="*/ 506 h 868"/>
                  <a:gd name="T56" fmla="*/ 85 w 868"/>
                  <a:gd name="T57" fmla="*/ 463 h 868"/>
                  <a:gd name="T58" fmla="*/ 269 w 868"/>
                  <a:gd name="T59" fmla="*/ 276 h 868"/>
                  <a:gd name="T60" fmla="*/ 789 w 868"/>
                  <a:gd name="T61" fmla="*/ 62 h 868"/>
                  <a:gd name="T62" fmla="*/ 750 w 868"/>
                  <a:gd name="T63" fmla="*/ 34 h 868"/>
                  <a:gd name="T64" fmla="*/ 706 w 868"/>
                  <a:gd name="T65" fmla="*/ 14 h 868"/>
                  <a:gd name="T66" fmla="*/ 659 w 868"/>
                  <a:gd name="T67" fmla="*/ 3 h 868"/>
                  <a:gd name="T68" fmla="*/ 608 w 868"/>
                  <a:gd name="T69" fmla="*/ 1 h 868"/>
                  <a:gd name="T70" fmla="*/ 551 w 868"/>
                  <a:gd name="T71" fmla="*/ 10 h 868"/>
                  <a:gd name="T72" fmla="*/ 497 w 868"/>
                  <a:gd name="T73" fmla="*/ 30 h 868"/>
                  <a:gd name="T74" fmla="*/ 446 w 868"/>
                  <a:gd name="T75" fmla="*/ 61 h 868"/>
                  <a:gd name="T76" fmla="*/ 89 w 868"/>
                  <a:gd name="T77" fmla="*/ 413 h 868"/>
                  <a:gd name="T78" fmla="*/ 53 w 868"/>
                  <a:gd name="T79" fmla="*/ 457 h 868"/>
                  <a:gd name="T80" fmla="*/ 26 w 868"/>
                  <a:gd name="T81" fmla="*/ 506 h 868"/>
                  <a:gd name="T82" fmla="*/ 8 w 868"/>
                  <a:gd name="T83" fmla="*/ 556 h 868"/>
                  <a:gd name="T84" fmla="*/ 0 w 868"/>
                  <a:gd name="T85" fmla="*/ 609 h 868"/>
                  <a:gd name="T86" fmla="*/ 3 w 868"/>
                  <a:gd name="T87" fmla="*/ 660 h 868"/>
                  <a:gd name="T88" fmla="*/ 15 w 868"/>
                  <a:gd name="T89" fmla="*/ 710 h 868"/>
                  <a:gd name="T90" fmla="*/ 38 w 868"/>
                  <a:gd name="T91" fmla="*/ 756 h 868"/>
                  <a:gd name="T92" fmla="*/ 71 w 868"/>
                  <a:gd name="T93" fmla="*/ 797 h 868"/>
                  <a:gd name="T94" fmla="*/ 108 w 868"/>
                  <a:gd name="T95" fmla="*/ 828 h 868"/>
                  <a:gd name="T96" fmla="*/ 150 w 868"/>
                  <a:gd name="T97" fmla="*/ 850 h 868"/>
                  <a:gd name="T98" fmla="*/ 197 w 868"/>
                  <a:gd name="T99" fmla="*/ 863 h 868"/>
                  <a:gd name="T100" fmla="*/ 246 w 868"/>
                  <a:gd name="T101" fmla="*/ 868 h 868"/>
                  <a:gd name="T102" fmla="*/ 303 w 868"/>
                  <a:gd name="T103" fmla="*/ 861 h 868"/>
                  <a:gd name="T104" fmla="*/ 359 w 868"/>
                  <a:gd name="T105" fmla="*/ 844 h 868"/>
                  <a:gd name="T106" fmla="*/ 410 w 868"/>
                  <a:gd name="T107" fmla="*/ 816 h 868"/>
                  <a:gd name="T108" fmla="*/ 456 w 868"/>
                  <a:gd name="T109" fmla="*/ 779 h 868"/>
                  <a:gd name="T110" fmla="*/ 807 w 868"/>
                  <a:gd name="T111" fmla="*/ 425 h 868"/>
                  <a:gd name="T112" fmla="*/ 836 w 868"/>
                  <a:gd name="T113" fmla="*/ 378 h 868"/>
                  <a:gd name="T114" fmla="*/ 856 w 868"/>
                  <a:gd name="T115" fmla="*/ 328 h 868"/>
                  <a:gd name="T116" fmla="*/ 867 w 868"/>
                  <a:gd name="T117" fmla="*/ 274 h 868"/>
                  <a:gd name="T118" fmla="*/ 867 w 868"/>
                  <a:gd name="T119" fmla="*/ 221 h 868"/>
                  <a:gd name="T120" fmla="*/ 856 w 868"/>
                  <a:gd name="T121" fmla="*/ 169 h 868"/>
                  <a:gd name="T122" fmla="*/ 836 w 868"/>
                  <a:gd name="T123" fmla="*/ 122 h 868"/>
                  <a:gd name="T124" fmla="*/ 806 w 868"/>
                  <a:gd name="T125" fmla="*/ 8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68" h="868">
                    <a:moveTo>
                      <a:pt x="837" y="258"/>
                    </a:moveTo>
                    <a:lnTo>
                      <a:pt x="837" y="271"/>
                    </a:lnTo>
                    <a:lnTo>
                      <a:pt x="835" y="283"/>
                    </a:lnTo>
                    <a:lnTo>
                      <a:pt x="833" y="295"/>
                    </a:lnTo>
                    <a:lnTo>
                      <a:pt x="830" y="307"/>
                    </a:lnTo>
                    <a:lnTo>
                      <a:pt x="827" y="319"/>
                    </a:lnTo>
                    <a:lnTo>
                      <a:pt x="823" y="331"/>
                    </a:lnTo>
                    <a:lnTo>
                      <a:pt x="819" y="341"/>
                    </a:lnTo>
                    <a:lnTo>
                      <a:pt x="814" y="353"/>
                    </a:lnTo>
                    <a:lnTo>
                      <a:pt x="809" y="364"/>
                    </a:lnTo>
                    <a:lnTo>
                      <a:pt x="803" y="376"/>
                    </a:lnTo>
                    <a:lnTo>
                      <a:pt x="796" y="385"/>
                    </a:lnTo>
                    <a:lnTo>
                      <a:pt x="790" y="396"/>
                    </a:lnTo>
                    <a:lnTo>
                      <a:pt x="775" y="416"/>
                    </a:lnTo>
                    <a:lnTo>
                      <a:pt x="758" y="436"/>
                    </a:lnTo>
                    <a:lnTo>
                      <a:pt x="614" y="578"/>
                    </a:lnTo>
                    <a:lnTo>
                      <a:pt x="290" y="254"/>
                    </a:lnTo>
                    <a:lnTo>
                      <a:pt x="433" y="111"/>
                    </a:lnTo>
                    <a:lnTo>
                      <a:pt x="443" y="102"/>
                    </a:lnTo>
                    <a:lnTo>
                      <a:pt x="454" y="93"/>
                    </a:lnTo>
                    <a:lnTo>
                      <a:pt x="464" y="85"/>
                    </a:lnTo>
                    <a:lnTo>
                      <a:pt x="475" y="77"/>
                    </a:lnTo>
                    <a:lnTo>
                      <a:pt x="486" y="70"/>
                    </a:lnTo>
                    <a:lnTo>
                      <a:pt x="498" y="63"/>
                    </a:lnTo>
                    <a:lnTo>
                      <a:pt x="509" y="57"/>
                    </a:lnTo>
                    <a:lnTo>
                      <a:pt x="521" y="52"/>
                    </a:lnTo>
                    <a:lnTo>
                      <a:pt x="533" y="47"/>
                    </a:lnTo>
                    <a:lnTo>
                      <a:pt x="546" y="43"/>
                    </a:lnTo>
                    <a:lnTo>
                      <a:pt x="558" y="39"/>
                    </a:lnTo>
                    <a:lnTo>
                      <a:pt x="570" y="36"/>
                    </a:lnTo>
                    <a:lnTo>
                      <a:pt x="583" y="33"/>
                    </a:lnTo>
                    <a:lnTo>
                      <a:pt x="596" y="32"/>
                    </a:lnTo>
                    <a:lnTo>
                      <a:pt x="609" y="31"/>
                    </a:lnTo>
                    <a:lnTo>
                      <a:pt x="622" y="30"/>
                    </a:lnTo>
                    <a:lnTo>
                      <a:pt x="644" y="31"/>
                    </a:lnTo>
                    <a:lnTo>
                      <a:pt x="666" y="34"/>
                    </a:lnTo>
                    <a:lnTo>
                      <a:pt x="686" y="40"/>
                    </a:lnTo>
                    <a:lnTo>
                      <a:pt x="706" y="46"/>
                    </a:lnTo>
                    <a:lnTo>
                      <a:pt x="726" y="56"/>
                    </a:lnTo>
                    <a:lnTo>
                      <a:pt x="744" y="65"/>
                    </a:lnTo>
                    <a:lnTo>
                      <a:pt x="761" y="78"/>
                    </a:lnTo>
                    <a:lnTo>
                      <a:pt x="776" y="92"/>
                    </a:lnTo>
                    <a:lnTo>
                      <a:pt x="783" y="101"/>
                    </a:lnTo>
                    <a:lnTo>
                      <a:pt x="791" y="109"/>
                    </a:lnTo>
                    <a:lnTo>
                      <a:pt x="798" y="118"/>
                    </a:lnTo>
                    <a:lnTo>
                      <a:pt x="804" y="127"/>
                    </a:lnTo>
                    <a:lnTo>
                      <a:pt x="810" y="137"/>
                    </a:lnTo>
                    <a:lnTo>
                      <a:pt x="815" y="147"/>
                    </a:lnTo>
                    <a:lnTo>
                      <a:pt x="820" y="157"/>
                    </a:lnTo>
                    <a:lnTo>
                      <a:pt x="824" y="167"/>
                    </a:lnTo>
                    <a:lnTo>
                      <a:pt x="827" y="178"/>
                    </a:lnTo>
                    <a:lnTo>
                      <a:pt x="830" y="188"/>
                    </a:lnTo>
                    <a:lnTo>
                      <a:pt x="834" y="200"/>
                    </a:lnTo>
                    <a:lnTo>
                      <a:pt x="835" y="211"/>
                    </a:lnTo>
                    <a:lnTo>
                      <a:pt x="837" y="223"/>
                    </a:lnTo>
                    <a:lnTo>
                      <a:pt x="838" y="234"/>
                    </a:lnTo>
                    <a:lnTo>
                      <a:pt x="838" y="246"/>
                    </a:lnTo>
                    <a:lnTo>
                      <a:pt x="837" y="258"/>
                    </a:lnTo>
                    <a:close/>
                    <a:moveTo>
                      <a:pt x="435" y="758"/>
                    </a:moveTo>
                    <a:lnTo>
                      <a:pt x="425" y="767"/>
                    </a:lnTo>
                    <a:lnTo>
                      <a:pt x="414" y="776"/>
                    </a:lnTo>
                    <a:lnTo>
                      <a:pt x="403" y="784"/>
                    </a:lnTo>
                    <a:lnTo>
                      <a:pt x="393" y="792"/>
                    </a:lnTo>
                    <a:lnTo>
                      <a:pt x="382" y="799"/>
                    </a:lnTo>
                    <a:lnTo>
                      <a:pt x="370" y="806"/>
                    </a:lnTo>
                    <a:lnTo>
                      <a:pt x="359" y="811"/>
                    </a:lnTo>
                    <a:lnTo>
                      <a:pt x="347" y="816"/>
                    </a:lnTo>
                    <a:lnTo>
                      <a:pt x="335" y="822"/>
                    </a:lnTo>
                    <a:lnTo>
                      <a:pt x="322" y="826"/>
                    </a:lnTo>
                    <a:lnTo>
                      <a:pt x="310" y="829"/>
                    </a:lnTo>
                    <a:lnTo>
                      <a:pt x="298" y="832"/>
                    </a:lnTo>
                    <a:lnTo>
                      <a:pt x="285" y="835"/>
                    </a:lnTo>
                    <a:lnTo>
                      <a:pt x="272" y="837"/>
                    </a:lnTo>
                    <a:lnTo>
                      <a:pt x="259" y="837"/>
                    </a:lnTo>
                    <a:lnTo>
                      <a:pt x="246" y="838"/>
                    </a:lnTo>
                    <a:lnTo>
                      <a:pt x="224" y="837"/>
                    </a:lnTo>
                    <a:lnTo>
                      <a:pt x="202" y="833"/>
                    </a:lnTo>
                    <a:lnTo>
                      <a:pt x="182" y="829"/>
                    </a:lnTo>
                    <a:lnTo>
                      <a:pt x="162" y="822"/>
                    </a:lnTo>
                    <a:lnTo>
                      <a:pt x="152" y="817"/>
                    </a:lnTo>
                    <a:lnTo>
                      <a:pt x="142" y="813"/>
                    </a:lnTo>
                    <a:lnTo>
                      <a:pt x="134" y="808"/>
                    </a:lnTo>
                    <a:lnTo>
                      <a:pt x="124" y="802"/>
                    </a:lnTo>
                    <a:lnTo>
                      <a:pt x="116" y="797"/>
                    </a:lnTo>
                    <a:lnTo>
                      <a:pt x="108" y="791"/>
                    </a:lnTo>
                    <a:lnTo>
                      <a:pt x="100" y="783"/>
                    </a:lnTo>
                    <a:lnTo>
                      <a:pt x="92" y="776"/>
                    </a:lnTo>
                    <a:lnTo>
                      <a:pt x="84" y="767"/>
                    </a:lnTo>
                    <a:lnTo>
                      <a:pt x="76" y="759"/>
                    </a:lnTo>
                    <a:lnTo>
                      <a:pt x="70" y="749"/>
                    </a:lnTo>
                    <a:lnTo>
                      <a:pt x="63" y="740"/>
                    </a:lnTo>
                    <a:lnTo>
                      <a:pt x="58" y="730"/>
                    </a:lnTo>
                    <a:lnTo>
                      <a:pt x="53" y="720"/>
                    </a:lnTo>
                    <a:lnTo>
                      <a:pt x="47" y="709"/>
                    </a:lnTo>
                    <a:lnTo>
                      <a:pt x="43" y="699"/>
                    </a:lnTo>
                    <a:lnTo>
                      <a:pt x="40" y="688"/>
                    </a:lnTo>
                    <a:lnTo>
                      <a:pt x="36" y="677"/>
                    </a:lnTo>
                    <a:lnTo>
                      <a:pt x="34" y="667"/>
                    </a:lnTo>
                    <a:lnTo>
                      <a:pt x="32" y="655"/>
                    </a:lnTo>
                    <a:lnTo>
                      <a:pt x="31" y="643"/>
                    </a:lnTo>
                    <a:lnTo>
                      <a:pt x="30" y="632"/>
                    </a:lnTo>
                    <a:lnTo>
                      <a:pt x="30" y="621"/>
                    </a:lnTo>
                    <a:lnTo>
                      <a:pt x="30" y="609"/>
                    </a:lnTo>
                    <a:lnTo>
                      <a:pt x="31" y="597"/>
                    </a:lnTo>
                    <a:lnTo>
                      <a:pt x="33" y="585"/>
                    </a:lnTo>
                    <a:lnTo>
                      <a:pt x="34" y="574"/>
                    </a:lnTo>
                    <a:lnTo>
                      <a:pt x="38" y="563"/>
                    </a:lnTo>
                    <a:lnTo>
                      <a:pt x="41" y="551"/>
                    </a:lnTo>
                    <a:lnTo>
                      <a:pt x="44" y="539"/>
                    </a:lnTo>
                    <a:lnTo>
                      <a:pt x="48" y="528"/>
                    </a:lnTo>
                    <a:lnTo>
                      <a:pt x="54" y="517"/>
                    </a:lnTo>
                    <a:lnTo>
                      <a:pt x="58" y="506"/>
                    </a:lnTo>
                    <a:lnTo>
                      <a:pt x="64" y="494"/>
                    </a:lnTo>
                    <a:lnTo>
                      <a:pt x="71" y="484"/>
                    </a:lnTo>
                    <a:lnTo>
                      <a:pt x="77" y="473"/>
                    </a:lnTo>
                    <a:lnTo>
                      <a:pt x="85" y="463"/>
                    </a:lnTo>
                    <a:lnTo>
                      <a:pt x="93" y="453"/>
                    </a:lnTo>
                    <a:lnTo>
                      <a:pt x="102" y="443"/>
                    </a:lnTo>
                    <a:lnTo>
                      <a:pt x="110" y="434"/>
                    </a:lnTo>
                    <a:lnTo>
                      <a:pt x="269" y="276"/>
                    </a:lnTo>
                    <a:lnTo>
                      <a:pt x="593" y="599"/>
                    </a:lnTo>
                    <a:lnTo>
                      <a:pt x="435" y="758"/>
                    </a:lnTo>
                    <a:close/>
                    <a:moveTo>
                      <a:pt x="797" y="71"/>
                    </a:moveTo>
                    <a:lnTo>
                      <a:pt x="789" y="62"/>
                    </a:lnTo>
                    <a:lnTo>
                      <a:pt x="779" y="55"/>
                    </a:lnTo>
                    <a:lnTo>
                      <a:pt x="771" y="47"/>
                    </a:lnTo>
                    <a:lnTo>
                      <a:pt x="760" y="41"/>
                    </a:lnTo>
                    <a:lnTo>
                      <a:pt x="750" y="34"/>
                    </a:lnTo>
                    <a:lnTo>
                      <a:pt x="739" y="29"/>
                    </a:lnTo>
                    <a:lnTo>
                      <a:pt x="729" y="24"/>
                    </a:lnTo>
                    <a:lnTo>
                      <a:pt x="718" y="18"/>
                    </a:lnTo>
                    <a:lnTo>
                      <a:pt x="706" y="14"/>
                    </a:lnTo>
                    <a:lnTo>
                      <a:pt x="695" y="11"/>
                    </a:lnTo>
                    <a:lnTo>
                      <a:pt x="684" y="8"/>
                    </a:lnTo>
                    <a:lnTo>
                      <a:pt x="671" y="6"/>
                    </a:lnTo>
                    <a:lnTo>
                      <a:pt x="659" y="3"/>
                    </a:lnTo>
                    <a:lnTo>
                      <a:pt x="646" y="1"/>
                    </a:lnTo>
                    <a:lnTo>
                      <a:pt x="635" y="1"/>
                    </a:lnTo>
                    <a:lnTo>
                      <a:pt x="622" y="0"/>
                    </a:lnTo>
                    <a:lnTo>
                      <a:pt x="608" y="1"/>
                    </a:lnTo>
                    <a:lnTo>
                      <a:pt x="593" y="2"/>
                    </a:lnTo>
                    <a:lnTo>
                      <a:pt x="579" y="3"/>
                    </a:lnTo>
                    <a:lnTo>
                      <a:pt x="565" y="7"/>
                    </a:lnTo>
                    <a:lnTo>
                      <a:pt x="551" y="10"/>
                    </a:lnTo>
                    <a:lnTo>
                      <a:pt x="537" y="14"/>
                    </a:lnTo>
                    <a:lnTo>
                      <a:pt x="523" y="18"/>
                    </a:lnTo>
                    <a:lnTo>
                      <a:pt x="509" y="24"/>
                    </a:lnTo>
                    <a:lnTo>
                      <a:pt x="497" y="30"/>
                    </a:lnTo>
                    <a:lnTo>
                      <a:pt x="484" y="37"/>
                    </a:lnTo>
                    <a:lnTo>
                      <a:pt x="471" y="44"/>
                    </a:lnTo>
                    <a:lnTo>
                      <a:pt x="458" y="53"/>
                    </a:lnTo>
                    <a:lnTo>
                      <a:pt x="446" y="61"/>
                    </a:lnTo>
                    <a:lnTo>
                      <a:pt x="435" y="70"/>
                    </a:lnTo>
                    <a:lnTo>
                      <a:pt x="423" y="80"/>
                    </a:lnTo>
                    <a:lnTo>
                      <a:pt x="412" y="90"/>
                    </a:lnTo>
                    <a:lnTo>
                      <a:pt x="89" y="413"/>
                    </a:lnTo>
                    <a:lnTo>
                      <a:pt x="79" y="424"/>
                    </a:lnTo>
                    <a:lnTo>
                      <a:pt x="70" y="434"/>
                    </a:lnTo>
                    <a:lnTo>
                      <a:pt x="61" y="446"/>
                    </a:lnTo>
                    <a:lnTo>
                      <a:pt x="53" y="457"/>
                    </a:lnTo>
                    <a:lnTo>
                      <a:pt x="45" y="469"/>
                    </a:lnTo>
                    <a:lnTo>
                      <a:pt x="38" y="482"/>
                    </a:lnTo>
                    <a:lnTo>
                      <a:pt x="31" y="493"/>
                    </a:lnTo>
                    <a:lnTo>
                      <a:pt x="26" y="506"/>
                    </a:lnTo>
                    <a:lnTo>
                      <a:pt x="20" y="518"/>
                    </a:lnTo>
                    <a:lnTo>
                      <a:pt x="15" y="531"/>
                    </a:lnTo>
                    <a:lnTo>
                      <a:pt x="11" y="544"/>
                    </a:lnTo>
                    <a:lnTo>
                      <a:pt x="8" y="556"/>
                    </a:lnTo>
                    <a:lnTo>
                      <a:pt x="5" y="569"/>
                    </a:lnTo>
                    <a:lnTo>
                      <a:pt x="3" y="583"/>
                    </a:lnTo>
                    <a:lnTo>
                      <a:pt x="1" y="596"/>
                    </a:lnTo>
                    <a:lnTo>
                      <a:pt x="0" y="609"/>
                    </a:lnTo>
                    <a:lnTo>
                      <a:pt x="0" y="622"/>
                    </a:lnTo>
                    <a:lnTo>
                      <a:pt x="0" y="635"/>
                    </a:lnTo>
                    <a:lnTo>
                      <a:pt x="1" y="647"/>
                    </a:lnTo>
                    <a:lnTo>
                      <a:pt x="3" y="660"/>
                    </a:lnTo>
                    <a:lnTo>
                      <a:pt x="5" y="673"/>
                    </a:lnTo>
                    <a:lnTo>
                      <a:pt x="8" y="686"/>
                    </a:lnTo>
                    <a:lnTo>
                      <a:pt x="12" y="698"/>
                    </a:lnTo>
                    <a:lnTo>
                      <a:pt x="15" y="710"/>
                    </a:lnTo>
                    <a:lnTo>
                      <a:pt x="20" y="722"/>
                    </a:lnTo>
                    <a:lnTo>
                      <a:pt x="26" y="734"/>
                    </a:lnTo>
                    <a:lnTo>
                      <a:pt x="31" y="745"/>
                    </a:lnTo>
                    <a:lnTo>
                      <a:pt x="38" y="756"/>
                    </a:lnTo>
                    <a:lnTo>
                      <a:pt x="45" y="767"/>
                    </a:lnTo>
                    <a:lnTo>
                      <a:pt x="54" y="778"/>
                    </a:lnTo>
                    <a:lnTo>
                      <a:pt x="61" y="787"/>
                    </a:lnTo>
                    <a:lnTo>
                      <a:pt x="71" y="797"/>
                    </a:lnTo>
                    <a:lnTo>
                      <a:pt x="79" y="806"/>
                    </a:lnTo>
                    <a:lnTo>
                      <a:pt x="89" y="813"/>
                    </a:lnTo>
                    <a:lnTo>
                      <a:pt x="99" y="821"/>
                    </a:lnTo>
                    <a:lnTo>
                      <a:pt x="108" y="828"/>
                    </a:lnTo>
                    <a:lnTo>
                      <a:pt x="118" y="833"/>
                    </a:lnTo>
                    <a:lnTo>
                      <a:pt x="129" y="840"/>
                    </a:lnTo>
                    <a:lnTo>
                      <a:pt x="139" y="845"/>
                    </a:lnTo>
                    <a:lnTo>
                      <a:pt x="150" y="850"/>
                    </a:lnTo>
                    <a:lnTo>
                      <a:pt x="162" y="854"/>
                    </a:lnTo>
                    <a:lnTo>
                      <a:pt x="173" y="857"/>
                    </a:lnTo>
                    <a:lnTo>
                      <a:pt x="184" y="860"/>
                    </a:lnTo>
                    <a:lnTo>
                      <a:pt x="197" y="863"/>
                    </a:lnTo>
                    <a:lnTo>
                      <a:pt x="209" y="864"/>
                    </a:lnTo>
                    <a:lnTo>
                      <a:pt x="222" y="867"/>
                    </a:lnTo>
                    <a:lnTo>
                      <a:pt x="233" y="868"/>
                    </a:lnTo>
                    <a:lnTo>
                      <a:pt x="246" y="868"/>
                    </a:lnTo>
                    <a:lnTo>
                      <a:pt x="260" y="867"/>
                    </a:lnTo>
                    <a:lnTo>
                      <a:pt x="275" y="866"/>
                    </a:lnTo>
                    <a:lnTo>
                      <a:pt x="289" y="864"/>
                    </a:lnTo>
                    <a:lnTo>
                      <a:pt x="303" y="861"/>
                    </a:lnTo>
                    <a:lnTo>
                      <a:pt x="317" y="858"/>
                    </a:lnTo>
                    <a:lnTo>
                      <a:pt x="331" y="855"/>
                    </a:lnTo>
                    <a:lnTo>
                      <a:pt x="345" y="850"/>
                    </a:lnTo>
                    <a:lnTo>
                      <a:pt x="359" y="844"/>
                    </a:lnTo>
                    <a:lnTo>
                      <a:pt x="371" y="839"/>
                    </a:lnTo>
                    <a:lnTo>
                      <a:pt x="384" y="832"/>
                    </a:lnTo>
                    <a:lnTo>
                      <a:pt x="397" y="825"/>
                    </a:lnTo>
                    <a:lnTo>
                      <a:pt x="410" y="816"/>
                    </a:lnTo>
                    <a:lnTo>
                      <a:pt x="422" y="808"/>
                    </a:lnTo>
                    <a:lnTo>
                      <a:pt x="433" y="799"/>
                    </a:lnTo>
                    <a:lnTo>
                      <a:pt x="444" y="790"/>
                    </a:lnTo>
                    <a:lnTo>
                      <a:pt x="456" y="779"/>
                    </a:lnTo>
                    <a:lnTo>
                      <a:pt x="779" y="457"/>
                    </a:lnTo>
                    <a:lnTo>
                      <a:pt x="789" y="446"/>
                    </a:lnTo>
                    <a:lnTo>
                      <a:pt x="798" y="436"/>
                    </a:lnTo>
                    <a:lnTo>
                      <a:pt x="807" y="425"/>
                    </a:lnTo>
                    <a:lnTo>
                      <a:pt x="814" y="413"/>
                    </a:lnTo>
                    <a:lnTo>
                      <a:pt x="822" y="401"/>
                    </a:lnTo>
                    <a:lnTo>
                      <a:pt x="829" y="390"/>
                    </a:lnTo>
                    <a:lnTo>
                      <a:pt x="836" y="378"/>
                    </a:lnTo>
                    <a:lnTo>
                      <a:pt x="842" y="366"/>
                    </a:lnTo>
                    <a:lnTo>
                      <a:pt x="848" y="353"/>
                    </a:lnTo>
                    <a:lnTo>
                      <a:pt x="852" y="340"/>
                    </a:lnTo>
                    <a:lnTo>
                      <a:pt x="856" y="328"/>
                    </a:lnTo>
                    <a:lnTo>
                      <a:pt x="859" y="314"/>
                    </a:lnTo>
                    <a:lnTo>
                      <a:pt x="863" y="301"/>
                    </a:lnTo>
                    <a:lnTo>
                      <a:pt x="865" y="287"/>
                    </a:lnTo>
                    <a:lnTo>
                      <a:pt x="867" y="274"/>
                    </a:lnTo>
                    <a:lnTo>
                      <a:pt x="867" y="260"/>
                    </a:lnTo>
                    <a:lnTo>
                      <a:pt x="868" y="246"/>
                    </a:lnTo>
                    <a:lnTo>
                      <a:pt x="868" y="233"/>
                    </a:lnTo>
                    <a:lnTo>
                      <a:pt x="867" y="221"/>
                    </a:lnTo>
                    <a:lnTo>
                      <a:pt x="865" y="207"/>
                    </a:lnTo>
                    <a:lnTo>
                      <a:pt x="863" y="194"/>
                    </a:lnTo>
                    <a:lnTo>
                      <a:pt x="859" y="182"/>
                    </a:lnTo>
                    <a:lnTo>
                      <a:pt x="856" y="169"/>
                    </a:lnTo>
                    <a:lnTo>
                      <a:pt x="852" y="157"/>
                    </a:lnTo>
                    <a:lnTo>
                      <a:pt x="848" y="146"/>
                    </a:lnTo>
                    <a:lnTo>
                      <a:pt x="842" y="134"/>
                    </a:lnTo>
                    <a:lnTo>
                      <a:pt x="836" y="122"/>
                    </a:lnTo>
                    <a:lnTo>
                      <a:pt x="829" y="111"/>
                    </a:lnTo>
                    <a:lnTo>
                      <a:pt x="822" y="101"/>
                    </a:lnTo>
                    <a:lnTo>
                      <a:pt x="814" y="90"/>
                    </a:lnTo>
                    <a:lnTo>
                      <a:pt x="806" y="80"/>
                    </a:lnTo>
                    <a:lnTo>
                      <a:pt x="797" y="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356">
                <a:extLst>
                  <a:ext uri="{FF2B5EF4-FFF2-40B4-BE49-F238E27FC236}">
                    <a16:creationId xmlns:a16="http://schemas.microsoft.com/office/drawing/2014/main" id="{82AF537F-A246-4648-A378-5DBF3394DE35}"/>
                  </a:ext>
                </a:extLst>
              </p:cNvPr>
              <p:cNvSpPr>
                <a:spLocks/>
              </p:cNvSpPr>
              <p:nvPr/>
            </p:nvSpPr>
            <p:spPr bwMode="auto">
              <a:xfrm>
                <a:off x="6584950" y="1379538"/>
                <a:ext cx="104775" cy="52388"/>
              </a:xfrm>
              <a:custGeom>
                <a:avLst/>
                <a:gdLst>
                  <a:gd name="T0" fmla="*/ 5 w 330"/>
                  <a:gd name="T1" fmla="*/ 138 h 164"/>
                  <a:gd name="T2" fmla="*/ 1 w 330"/>
                  <a:gd name="T3" fmla="*/ 143 h 164"/>
                  <a:gd name="T4" fmla="*/ 0 w 330"/>
                  <a:gd name="T5" fmla="*/ 150 h 164"/>
                  <a:gd name="T6" fmla="*/ 1 w 330"/>
                  <a:gd name="T7" fmla="*/ 155 h 164"/>
                  <a:gd name="T8" fmla="*/ 5 w 330"/>
                  <a:gd name="T9" fmla="*/ 159 h 164"/>
                  <a:gd name="T10" fmla="*/ 9 w 330"/>
                  <a:gd name="T11" fmla="*/ 163 h 164"/>
                  <a:gd name="T12" fmla="*/ 14 w 330"/>
                  <a:gd name="T13" fmla="*/ 164 h 164"/>
                  <a:gd name="T14" fmla="*/ 21 w 330"/>
                  <a:gd name="T15" fmla="*/ 163 h 164"/>
                  <a:gd name="T16" fmla="*/ 25 w 330"/>
                  <a:gd name="T17" fmla="*/ 159 h 164"/>
                  <a:gd name="T18" fmla="*/ 126 w 330"/>
                  <a:gd name="T19" fmla="*/ 60 h 164"/>
                  <a:gd name="T20" fmla="*/ 148 w 330"/>
                  <a:gd name="T21" fmla="*/ 45 h 164"/>
                  <a:gd name="T22" fmla="*/ 172 w 330"/>
                  <a:gd name="T23" fmla="*/ 35 h 164"/>
                  <a:gd name="T24" fmla="*/ 197 w 330"/>
                  <a:gd name="T25" fmla="*/ 31 h 164"/>
                  <a:gd name="T26" fmla="*/ 223 w 330"/>
                  <a:gd name="T27" fmla="*/ 31 h 164"/>
                  <a:gd name="T28" fmla="*/ 248 w 330"/>
                  <a:gd name="T29" fmla="*/ 35 h 164"/>
                  <a:gd name="T30" fmla="*/ 272 w 330"/>
                  <a:gd name="T31" fmla="*/ 45 h 164"/>
                  <a:gd name="T32" fmla="*/ 294 w 330"/>
                  <a:gd name="T33" fmla="*/ 60 h 164"/>
                  <a:gd name="T34" fmla="*/ 307 w 330"/>
                  <a:gd name="T35" fmla="*/ 72 h 164"/>
                  <a:gd name="T36" fmla="*/ 312 w 330"/>
                  <a:gd name="T37" fmla="*/ 74 h 164"/>
                  <a:gd name="T38" fmla="*/ 318 w 330"/>
                  <a:gd name="T39" fmla="*/ 74 h 164"/>
                  <a:gd name="T40" fmla="*/ 324 w 330"/>
                  <a:gd name="T41" fmla="*/ 72 h 164"/>
                  <a:gd name="T42" fmla="*/ 328 w 330"/>
                  <a:gd name="T43" fmla="*/ 67 h 164"/>
                  <a:gd name="T44" fmla="*/ 330 w 330"/>
                  <a:gd name="T45" fmla="*/ 62 h 164"/>
                  <a:gd name="T46" fmla="*/ 330 w 330"/>
                  <a:gd name="T47" fmla="*/ 57 h 164"/>
                  <a:gd name="T48" fmla="*/ 328 w 330"/>
                  <a:gd name="T49" fmla="*/ 51 h 164"/>
                  <a:gd name="T50" fmla="*/ 313 w 330"/>
                  <a:gd name="T51" fmla="*/ 37 h 164"/>
                  <a:gd name="T52" fmla="*/ 286 w 330"/>
                  <a:gd name="T53" fmla="*/ 19 h 164"/>
                  <a:gd name="T54" fmla="*/ 256 w 330"/>
                  <a:gd name="T55" fmla="*/ 6 h 164"/>
                  <a:gd name="T56" fmla="*/ 225 w 330"/>
                  <a:gd name="T57" fmla="*/ 1 h 164"/>
                  <a:gd name="T58" fmla="*/ 194 w 330"/>
                  <a:gd name="T59" fmla="*/ 1 h 164"/>
                  <a:gd name="T60" fmla="*/ 163 w 330"/>
                  <a:gd name="T61" fmla="*/ 6 h 164"/>
                  <a:gd name="T62" fmla="*/ 134 w 330"/>
                  <a:gd name="T63" fmla="*/ 19 h 164"/>
                  <a:gd name="T64" fmla="*/ 107 w 330"/>
                  <a:gd name="T65" fmla="*/ 3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0" h="164">
                    <a:moveTo>
                      <a:pt x="95" y="48"/>
                    </a:moveTo>
                    <a:lnTo>
                      <a:pt x="5" y="138"/>
                    </a:lnTo>
                    <a:lnTo>
                      <a:pt x="3" y="141"/>
                    </a:lnTo>
                    <a:lnTo>
                      <a:pt x="1" y="143"/>
                    </a:lnTo>
                    <a:lnTo>
                      <a:pt x="1" y="147"/>
                    </a:lnTo>
                    <a:lnTo>
                      <a:pt x="0" y="150"/>
                    </a:lnTo>
                    <a:lnTo>
                      <a:pt x="1" y="152"/>
                    </a:lnTo>
                    <a:lnTo>
                      <a:pt x="1" y="155"/>
                    </a:lnTo>
                    <a:lnTo>
                      <a:pt x="3" y="157"/>
                    </a:lnTo>
                    <a:lnTo>
                      <a:pt x="5" y="159"/>
                    </a:lnTo>
                    <a:lnTo>
                      <a:pt x="7" y="162"/>
                    </a:lnTo>
                    <a:lnTo>
                      <a:pt x="9" y="163"/>
                    </a:lnTo>
                    <a:lnTo>
                      <a:pt x="12" y="164"/>
                    </a:lnTo>
                    <a:lnTo>
                      <a:pt x="14" y="164"/>
                    </a:lnTo>
                    <a:lnTo>
                      <a:pt x="18" y="164"/>
                    </a:lnTo>
                    <a:lnTo>
                      <a:pt x="21" y="163"/>
                    </a:lnTo>
                    <a:lnTo>
                      <a:pt x="23" y="162"/>
                    </a:lnTo>
                    <a:lnTo>
                      <a:pt x="25" y="159"/>
                    </a:lnTo>
                    <a:lnTo>
                      <a:pt x="116" y="70"/>
                    </a:lnTo>
                    <a:lnTo>
                      <a:pt x="126" y="60"/>
                    </a:lnTo>
                    <a:lnTo>
                      <a:pt x="136" y="52"/>
                    </a:lnTo>
                    <a:lnTo>
                      <a:pt x="148" y="45"/>
                    </a:lnTo>
                    <a:lnTo>
                      <a:pt x="160" y="40"/>
                    </a:lnTo>
                    <a:lnTo>
                      <a:pt x="172" y="35"/>
                    </a:lnTo>
                    <a:lnTo>
                      <a:pt x="185" y="32"/>
                    </a:lnTo>
                    <a:lnTo>
                      <a:pt x="197" y="31"/>
                    </a:lnTo>
                    <a:lnTo>
                      <a:pt x="210" y="30"/>
                    </a:lnTo>
                    <a:lnTo>
                      <a:pt x="223" y="31"/>
                    </a:lnTo>
                    <a:lnTo>
                      <a:pt x="235" y="32"/>
                    </a:lnTo>
                    <a:lnTo>
                      <a:pt x="248" y="35"/>
                    </a:lnTo>
                    <a:lnTo>
                      <a:pt x="260" y="40"/>
                    </a:lnTo>
                    <a:lnTo>
                      <a:pt x="272" y="45"/>
                    </a:lnTo>
                    <a:lnTo>
                      <a:pt x="283" y="52"/>
                    </a:lnTo>
                    <a:lnTo>
                      <a:pt x="294" y="60"/>
                    </a:lnTo>
                    <a:lnTo>
                      <a:pt x="304" y="70"/>
                    </a:lnTo>
                    <a:lnTo>
                      <a:pt x="307" y="72"/>
                    </a:lnTo>
                    <a:lnTo>
                      <a:pt x="310" y="73"/>
                    </a:lnTo>
                    <a:lnTo>
                      <a:pt x="312" y="74"/>
                    </a:lnTo>
                    <a:lnTo>
                      <a:pt x="315" y="74"/>
                    </a:lnTo>
                    <a:lnTo>
                      <a:pt x="318" y="74"/>
                    </a:lnTo>
                    <a:lnTo>
                      <a:pt x="321" y="73"/>
                    </a:lnTo>
                    <a:lnTo>
                      <a:pt x="324" y="72"/>
                    </a:lnTo>
                    <a:lnTo>
                      <a:pt x="326" y="70"/>
                    </a:lnTo>
                    <a:lnTo>
                      <a:pt x="328" y="67"/>
                    </a:lnTo>
                    <a:lnTo>
                      <a:pt x="329" y="65"/>
                    </a:lnTo>
                    <a:lnTo>
                      <a:pt x="330" y="62"/>
                    </a:lnTo>
                    <a:lnTo>
                      <a:pt x="330" y="60"/>
                    </a:lnTo>
                    <a:lnTo>
                      <a:pt x="330" y="57"/>
                    </a:lnTo>
                    <a:lnTo>
                      <a:pt x="329" y="54"/>
                    </a:lnTo>
                    <a:lnTo>
                      <a:pt x="328" y="51"/>
                    </a:lnTo>
                    <a:lnTo>
                      <a:pt x="326" y="48"/>
                    </a:lnTo>
                    <a:lnTo>
                      <a:pt x="313" y="37"/>
                    </a:lnTo>
                    <a:lnTo>
                      <a:pt x="300" y="27"/>
                    </a:lnTo>
                    <a:lnTo>
                      <a:pt x="286" y="19"/>
                    </a:lnTo>
                    <a:lnTo>
                      <a:pt x="271" y="12"/>
                    </a:lnTo>
                    <a:lnTo>
                      <a:pt x="256" y="6"/>
                    </a:lnTo>
                    <a:lnTo>
                      <a:pt x="241" y="3"/>
                    </a:lnTo>
                    <a:lnTo>
                      <a:pt x="225" y="1"/>
                    </a:lnTo>
                    <a:lnTo>
                      <a:pt x="210" y="0"/>
                    </a:lnTo>
                    <a:lnTo>
                      <a:pt x="194" y="1"/>
                    </a:lnTo>
                    <a:lnTo>
                      <a:pt x="179" y="3"/>
                    </a:lnTo>
                    <a:lnTo>
                      <a:pt x="163" y="6"/>
                    </a:lnTo>
                    <a:lnTo>
                      <a:pt x="148" y="12"/>
                    </a:lnTo>
                    <a:lnTo>
                      <a:pt x="134" y="19"/>
                    </a:lnTo>
                    <a:lnTo>
                      <a:pt x="120" y="27"/>
                    </a:lnTo>
                    <a:lnTo>
                      <a:pt x="107" y="37"/>
                    </a:lnTo>
                    <a:lnTo>
                      <a:pt x="95"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 name="Grupo 4">
            <a:extLst>
              <a:ext uri="{FF2B5EF4-FFF2-40B4-BE49-F238E27FC236}">
                <a16:creationId xmlns:a16="http://schemas.microsoft.com/office/drawing/2014/main" id="{1E01B8F7-329B-45BC-8469-27922458C0B0}"/>
              </a:ext>
            </a:extLst>
          </p:cNvPr>
          <p:cNvGrpSpPr/>
          <p:nvPr/>
        </p:nvGrpSpPr>
        <p:grpSpPr>
          <a:xfrm>
            <a:off x="8049552" y="2946558"/>
            <a:ext cx="907118" cy="910710"/>
            <a:chOff x="8049552" y="2946558"/>
            <a:chExt cx="907118" cy="910710"/>
          </a:xfrm>
        </p:grpSpPr>
        <p:grpSp>
          <p:nvGrpSpPr>
            <p:cNvPr id="61" name="Grupo 60">
              <a:extLst>
                <a:ext uri="{FF2B5EF4-FFF2-40B4-BE49-F238E27FC236}">
                  <a16:creationId xmlns:a16="http://schemas.microsoft.com/office/drawing/2014/main" id="{3484217E-2306-4A56-9A37-CBAB8BB7D9D2}"/>
                </a:ext>
              </a:extLst>
            </p:cNvPr>
            <p:cNvGrpSpPr/>
            <p:nvPr/>
          </p:nvGrpSpPr>
          <p:grpSpPr>
            <a:xfrm>
              <a:off x="8049552" y="2946558"/>
              <a:ext cx="907118" cy="910710"/>
              <a:chOff x="5005388" y="-1803400"/>
              <a:chExt cx="801688" cy="804862"/>
            </a:xfrm>
          </p:grpSpPr>
          <p:sp>
            <p:nvSpPr>
              <p:cNvPr id="62" name="Oval 6">
                <a:extLst>
                  <a:ext uri="{FF2B5EF4-FFF2-40B4-BE49-F238E27FC236}">
                    <a16:creationId xmlns:a16="http://schemas.microsoft.com/office/drawing/2014/main" id="{F6067753-E97D-4F69-8EA7-327B47B91F87}"/>
                  </a:ext>
                </a:extLst>
              </p:cNvPr>
              <p:cNvSpPr>
                <a:spLocks noChangeArrowheads="1"/>
              </p:cNvSpPr>
              <p:nvPr/>
            </p:nvSpPr>
            <p:spPr bwMode="auto">
              <a:xfrm>
                <a:off x="5005388" y="-1803400"/>
                <a:ext cx="801688" cy="804862"/>
              </a:xfrm>
              <a:prstGeom prst="ellipse">
                <a:avLst/>
              </a:prstGeom>
              <a:solidFill>
                <a:schemeClr val="bg1"/>
              </a:solidFill>
              <a:ln w="25400" cap="flat">
                <a:noFill/>
                <a:prstDash val="solid"/>
                <a:miter lim="800000"/>
                <a:headEnd/>
                <a:tailEnd/>
              </a:ln>
              <a:effectLst>
                <a:outerShdw blurRad="215900" dist="165100" dir="2700000" algn="tl" rotWithShape="0">
                  <a:prstClr val="black">
                    <a:alpha val="27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63" name="Oval 6">
                <a:extLst>
                  <a:ext uri="{FF2B5EF4-FFF2-40B4-BE49-F238E27FC236}">
                    <a16:creationId xmlns:a16="http://schemas.microsoft.com/office/drawing/2014/main" id="{714727FF-C3B8-4788-AD99-234061B11174}"/>
                  </a:ext>
                </a:extLst>
              </p:cNvPr>
              <p:cNvSpPr>
                <a:spLocks noChangeArrowheads="1"/>
              </p:cNvSpPr>
              <p:nvPr/>
            </p:nvSpPr>
            <p:spPr bwMode="auto">
              <a:xfrm>
                <a:off x="5105072" y="-1703321"/>
                <a:ext cx="602320" cy="604705"/>
              </a:xfrm>
              <a:prstGeom prst="ellipse">
                <a:avLst/>
              </a:prstGeom>
              <a:solidFill>
                <a:schemeClr val="bg1"/>
              </a:solidFill>
              <a:ln w="25400" cap="flat">
                <a:noFill/>
                <a:prstDash val="solid"/>
                <a:miter lim="800000"/>
                <a:headEnd/>
                <a:tailEnd/>
              </a:ln>
              <a:effectLst>
                <a:innerShdw blurRad="63500" dist="50800" dir="13500000">
                  <a:prstClr val="black">
                    <a:alpha val="7000"/>
                  </a:prstClr>
                </a:innerShdw>
              </a:effectLst>
            </p:spPr>
            <p:txBody>
              <a:bodyPr vert="horz" wrap="square" lIns="91440" tIns="45720" rIns="91440" bIns="45720" numCol="1" anchor="t" anchorCtr="0" compatLnSpc="1">
                <a:prstTxWarp prst="textNoShape">
                  <a:avLst/>
                </a:prstTxWarp>
              </a:bodyPr>
              <a:lstStyle/>
              <a:p>
                <a:endParaRPr lang="en-US"/>
              </a:p>
            </p:txBody>
          </p:sp>
        </p:grpSp>
        <p:grpSp>
          <p:nvGrpSpPr>
            <p:cNvPr id="87" name="Group 900">
              <a:extLst>
                <a:ext uri="{FF2B5EF4-FFF2-40B4-BE49-F238E27FC236}">
                  <a16:creationId xmlns:a16="http://schemas.microsoft.com/office/drawing/2014/main" id="{A13B83D6-2BE5-45DD-AEDC-DBD014D0F882}"/>
                </a:ext>
              </a:extLst>
            </p:cNvPr>
            <p:cNvGrpSpPr/>
            <p:nvPr/>
          </p:nvGrpSpPr>
          <p:grpSpPr>
            <a:xfrm>
              <a:off x="8350581" y="3246141"/>
              <a:ext cx="261938" cy="314325"/>
              <a:chOff x="9915525" y="1346200"/>
              <a:chExt cx="238125" cy="285750"/>
            </a:xfrm>
            <a:gradFill>
              <a:gsLst>
                <a:gs pos="39000">
                  <a:srgbClr val="198AB7"/>
                </a:gs>
                <a:gs pos="75000">
                  <a:srgbClr val="29ABE2"/>
                </a:gs>
              </a:gsLst>
              <a:lin ang="16200000" scaled="1"/>
            </a:gradFill>
          </p:grpSpPr>
          <p:sp>
            <p:nvSpPr>
              <p:cNvPr id="88" name="Freeform 358">
                <a:extLst>
                  <a:ext uri="{FF2B5EF4-FFF2-40B4-BE49-F238E27FC236}">
                    <a16:creationId xmlns:a16="http://schemas.microsoft.com/office/drawing/2014/main" id="{29F2E1A9-E810-44C7-A6B2-67A3E373086F}"/>
                  </a:ext>
                </a:extLst>
              </p:cNvPr>
              <p:cNvSpPr>
                <a:spLocks noEditPoints="1"/>
              </p:cNvSpPr>
              <p:nvPr/>
            </p:nvSpPr>
            <p:spPr bwMode="auto">
              <a:xfrm>
                <a:off x="9915525" y="1346200"/>
                <a:ext cx="238125" cy="285750"/>
              </a:xfrm>
              <a:custGeom>
                <a:avLst/>
                <a:gdLst>
                  <a:gd name="T0" fmla="*/ 30 w 750"/>
                  <a:gd name="T1" fmla="*/ 75 h 900"/>
                  <a:gd name="T2" fmla="*/ 38 w 750"/>
                  <a:gd name="T3" fmla="*/ 50 h 900"/>
                  <a:gd name="T4" fmla="*/ 57 w 750"/>
                  <a:gd name="T5" fmla="*/ 34 h 900"/>
                  <a:gd name="T6" fmla="*/ 677 w 750"/>
                  <a:gd name="T7" fmla="*/ 30 h 900"/>
                  <a:gd name="T8" fmla="*/ 701 w 750"/>
                  <a:gd name="T9" fmla="*/ 39 h 900"/>
                  <a:gd name="T10" fmla="*/ 717 w 750"/>
                  <a:gd name="T11" fmla="*/ 59 h 900"/>
                  <a:gd name="T12" fmla="*/ 720 w 750"/>
                  <a:gd name="T13" fmla="*/ 120 h 900"/>
                  <a:gd name="T14" fmla="*/ 688 w 750"/>
                  <a:gd name="T15" fmla="*/ 786 h 900"/>
                  <a:gd name="T16" fmla="*/ 677 w 750"/>
                  <a:gd name="T17" fmla="*/ 815 h 900"/>
                  <a:gd name="T18" fmla="*/ 659 w 750"/>
                  <a:gd name="T19" fmla="*/ 840 h 900"/>
                  <a:gd name="T20" fmla="*/ 635 w 750"/>
                  <a:gd name="T21" fmla="*/ 857 h 900"/>
                  <a:gd name="T22" fmla="*/ 606 w 750"/>
                  <a:gd name="T23" fmla="*/ 868 h 900"/>
                  <a:gd name="T24" fmla="*/ 164 w 750"/>
                  <a:gd name="T25" fmla="*/ 870 h 900"/>
                  <a:gd name="T26" fmla="*/ 133 w 750"/>
                  <a:gd name="T27" fmla="*/ 866 h 900"/>
                  <a:gd name="T28" fmla="*/ 106 w 750"/>
                  <a:gd name="T29" fmla="*/ 853 h 900"/>
                  <a:gd name="T30" fmla="*/ 83 w 750"/>
                  <a:gd name="T31" fmla="*/ 832 h 900"/>
                  <a:gd name="T32" fmla="*/ 68 w 750"/>
                  <a:gd name="T33" fmla="*/ 806 h 900"/>
                  <a:gd name="T34" fmla="*/ 60 w 750"/>
                  <a:gd name="T35" fmla="*/ 776 h 900"/>
                  <a:gd name="T36" fmla="*/ 690 w 750"/>
                  <a:gd name="T37" fmla="*/ 150 h 900"/>
                  <a:gd name="T38" fmla="*/ 75 w 750"/>
                  <a:gd name="T39" fmla="*/ 0 h 900"/>
                  <a:gd name="T40" fmla="*/ 53 w 750"/>
                  <a:gd name="T41" fmla="*/ 3 h 900"/>
                  <a:gd name="T42" fmla="*/ 33 w 750"/>
                  <a:gd name="T43" fmla="*/ 13 h 900"/>
                  <a:gd name="T44" fmla="*/ 17 w 750"/>
                  <a:gd name="T45" fmla="*/ 28 h 900"/>
                  <a:gd name="T46" fmla="*/ 6 w 750"/>
                  <a:gd name="T47" fmla="*/ 47 h 900"/>
                  <a:gd name="T48" fmla="*/ 0 w 750"/>
                  <a:gd name="T49" fmla="*/ 68 h 900"/>
                  <a:gd name="T50" fmla="*/ 0 w 750"/>
                  <a:gd name="T51" fmla="*/ 138 h 900"/>
                  <a:gd name="T52" fmla="*/ 4 w 750"/>
                  <a:gd name="T53" fmla="*/ 146 h 900"/>
                  <a:gd name="T54" fmla="*/ 11 w 750"/>
                  <a:gd name="T55" fmla="*/ 150 h 900"/>
                  <a:gd name="T56" fmla="*/ 30 w 750"/>
                  <a:gd name="T57" fmla="*/ 765 h 900"/>
                  <a:gd name="T58" fmla="*/ 36 w 750"/>
                  <a:gd name="T59" fmla="*/ 806 h 900"/>
                  <a:gd name="T60" fmla="*/ 53 w 750"/>
                  <a:gd name="T61" fmla="*/ 841 h 900"/>
                  <a:gd name="T62" fmla="*/ 79 w 750"/>
                  <a:gd name="T63" fmla="*/ 870 h 900"/>
                  <a:gd name="T64" fmla="*/ 112 w 750"/>
                  <a:gd name="T65" fmla="*/ 889 h 900"/>
                  <a:gd name="T66" fmla="*/ 151 w 750"/>
                  <a:gd name="T67" fmla="*/ 900 h 900"/>
                  <a:gd name="T68" fmla="*/ 599 w 750"/>
                  <a:gd name="T69" fmla="*/ 900 h 900"/>
                  <a:gd name="T70" fmla="*/ 637 w 750"/>
                  <a:gd name="T71" fmla="*/ 889 h 900"/>
                  <a:gd name="T72" fmla="*/ 671 w 750"/>
                  <a:gd name="T73" fmla="*/ 870 h 900"/>
                  <a:gd name="T74" fmla="*/ 696 w 750"/>
                  <a:gd name="T75" fmla="*/ 841 h 900"/>
                  <a:gd name="T76" fmla="*/ 713 w 750"/>
                  <a:gd name="T77" fmla="*/ 806 h 900"/>
                  <a:gd name="T78" fmla="*/ 720 w 750"/>
                  <a:gd name="T79" fmla="*/ 765 h 900"/>
                  <a:gd name="T80" fmla="*/ 738 w 750"/>
                  <a:gd name="T81" fmla="*/ 150 h 900"/>
                  <a:gd name="T82" fmla="*/ 745 w 750"/>
                  <a:gd name="T83" fmla="*/ 146 h 900"/>
                  <a:gd name="T84" fmla="*/ 750 w 750"/>
                  <a:gd name="T85" fmla="*/ 138 h 900"/>
                  <a:gd name="T86" fmla="*/ 750 w 750"/>
                  <a:gd name="T87" fmla="*/ 68 h 900"/>
                  <a:gd name="T88" fmla="*/ 743 w 750"/>
                  <a:gd name="T89" fmla="*/ 47 h 900"/>
                  <a:gd name="T90" fmla="*/ 733 w 750"/>
                  <a:gd name="T91" fmla="*/ 28 h 900"/>
                  <a:gd name="T92" fmla="*/ 717 w 750"/>
                  <a:gd name="T93" fmla="*/ 13 h 900"/>
                  <a:gd name="T94" fmla="*/ 698 w 750"/>
                  <a:gd name="T95" fmla="*/ 3 h 900"/>
                  <a:gd name="T96" fmla="*/ 677 w 750"/>
                  <a:gd name="T97" fmla="*/ 0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0" h="900">
                    <a:moveTo>
                      <a:pt x="720" y="120"/>
                    </a:moveTo>
                    <a:lnTo>
                      <a:pt x="30" y="120"/>
                    </a:lnTo>
                    <a:lnTo>
                      <a:pt x="30" y="75"/>
                    </a:lnTo>
                    <a:lnTo>
                      <a:pt x="31" y="66"/>
                    </a:lnTo>
                    <a:lnTo>
                      <a:pt x="33" y="59"/>
                    </a:lnTo>
                    <a:lnTo>
                      <a:pt x="38" y="50"/>
                    </a:lnTo>
                    <a:lnTo>
                      <a:pt x="44" y="44"/>
                    </a:lnTo>
                    <a:lnTo>
                      <a:pt x="50" y="39"/>
                    </a:lnTo>
                    <a:lnTo>
                      <a:pt x="57" y="34"/>
                    </a:lnTo>
                    <a:lnTo>
                      <a:pt x="66" y="31"/>
                    </a:lnTo>
                    <a:lnTo>
                      <a:pt x="75" y="30"/>
                    </a:lnTo>
                    <a:lnTo>
                      <a:pt x="677" y="30"/>
                    </a:lnTo>
                    <a:lnTo>
                      <a:pt x="684" y="31"/>
                    </a:lnTo>
                    <a:lnTo>
                      <a:pt x="693" y="34"/>
                    </a:lnTo>
                    <a:lnTo>
                      <a:pt x="701" y="39"/>
                    </a:lnTo>
                    <a:lnTo>
                      <a:pt x="707" y="44"/>
                    </a:lnTo>
                    <a:lnTo>
                      <a:pt x="712" y="50"/>
                    </a:lnTo>
                    <a:lnTo>
                      <a:pt x="717" y="59"/>
                    </a:lnTo>
                    <a:lnTo>
                      <a:pt x="719" y="66"/>
                    </a:lnTo>
                    <a:lnTo>
                      <a:pt x="720" y="75"/>
                    </a:lnTo>
                    <a:lnTo>
                      <a:pt x="720" y="120"/>
                    </a:lnTo>
                    <a:close/>
                    <a:moveTo>
                      <a:pt x="690" y="765"/>
                    </a:moveTo>
                    <a:lnTo>
                      <a:pt x="689" y="776"/>
                    </a:lnTo>
                    <a:lnTo>
                      <a:pt x="688" y="786"/>
                    </a:lnTo>
                    <a:lnTo>
                      <a:pt x="686" y="796"/>
                    </a:lnTo>
                    <a:lnTo>
                      <a:pt x="681" y="806"/>
                    </a:lnTo>
                    <a:lnTo>
                      <a:pt x="677" y="815"/>
                    </a:lnTo>
                    <a:lnTo>
                      <a:pt x="672" y="824"/>
                    </a:lnTo>
                    <a:lnTo>
                      <a:pt x="665" y="832"/>
                    </a:lnTo>
                    <a:lnTo>
                      <a:pt x="659" y="840"/>
                    </a:lnTo>
                    <a:lnTo>
                      <a:pt x="651" y="846"/>
                    </a:lnTo>
                    <a:lnTo>
                      <a:pt x="644" y="853"/>
                    </a:lnTo>
                    <a:lnTo>
                      <a:pt x="635" y="857"/>
                    </a:lnTo>
                    <a:lnTo>
                      <a:pt x="626" y="862"/>
                    </a:lnTo>
                    <a:lnTo>
                      <a:pt x="616" y="866"/>
                    </a:lnTo>
                    <a:lnTo>
                      <a:pt x="606" y="868"/>
                    </a:lnTo>
                    <a:lnTo>
                      <a:pt x="596" y="870"/>
                    </a:lnTo>
                    <a:lnTo>
                      <a:pt x="585" y="870"/>
                    </a:lnTo>
                    <a:lnTo>
                      <a:pt x="164" y="870"/>
                    </a:lnTo>
                    <a:lnTo>
                      <a:pt x="154" y="870"/>
                    </a:lnTo>
                    <a:lnTo>
                      <a:pt x="143" y="868"/>
                    </a:lnTo>
                    <a:lnTo>
                      <a:pt x="133" y="866"/>
                    </a:lnTo>
                    <a:lnTo>
                      <a:pt x="124" y="862"/>
                    </a:lnTo>
                    <a:lnTo>
                      <a:pt x="114" y="857"/>
                    </a:lnTo>
                    <a:lnTo>
                      <a:pt x="106" y="853"/>
                    </a:lnTo>
                    <a:lnTo>
                      <a:pt x="98" y="846"/>
                    </a:lnTo>
                    <a:lnTo>
                      <a:pt x="91" y="840"/>
                    </a:lnTo>
                    <a:lnTo>
                      <a:pt x="83" y="832"/>
                    </a:lnTo>
                    <a:lnTo>
                      <a:pt x="78" y="824"/>
                    </a:lnTo>
                    <a:lnTo>
                      <a:pt x="72" y="815"/>
                    </a:lnTo>
                    <a:lnTo>
                      <a:pt x="68" y="806"/>
                    </a:lnTo>
                    <a:lnTo>
                      <a:pt x="64" y="796"/>
                    </a:lnTo>
                    <a:lnTo>
                      <a:pt x="62" y="786"/>
                    </a:lnTo>
                    <a:lnTo>
                      <a:pt x="60" y="776"/>
                    </a:lnTo>
                    <a:lnTo>
                      <a:pt x="60" y="765"/>
                    </a:lnTo>
                    <a:lnTo>
                      <a:pt x="60" y="150"/>
                    </a:lnTo>
                    <a:lnTo>
                      <a:pt x="690" y="150"/>
                    </a:lnTo>
                    <a:lnTo>
                      <a:pt x="690" y="765"/>
                    </a:lnTo>
                    <a:close/>
                    <a:moveTo>
                      <a:pt x="677" y="0"/>
                    </a:moveTo>
                    <a:lnTo>
                      <a:pt x="75" y="0"/>
                    </a:lnTo>
                    <a:lnTo>
                      <a:pt x="67" y="0"/>
                    </a:lnTo>
                    <a:lnTo>
                      <a:pt x="60" y="1"/>
                    </a:lnTo>
                    <a:lnTo>
                      <a:pt x="53" y="3"/>
                    </a:lnTo>
                    <a:lnTo>
                      <a:pt x="46" y="7"/>
                    </a:lnTo>
                    <a:lnTo>
                      <a:pt x="39" y="10"/>
                    </a:lnTo>
                    <a:lnTo>
                      <a:pt x="33" y="13"/>
                    </a:lnTo>
                    <a:lnTo>
                      <a:pt x="27" y="18"/>
                    </a:lnTo>
                    <a:lnTo>
                      <a:pt x="22" y="23"/>
                    </a:lnTo>
                    <a:lnTo>
                      <a:pt x="17" y="28"/>
                    </a:lnTo>
                    <a:lnTo>
                      <a:pt x="12" y="34"/>
                    </a:lnTo>
                    <a:lnTo>
                      <a:pt x="9" y="41"/>
                    </a:lnTo>
                    <a:lnTo>
                      <a:pt x="6" y="47"/>
                    </a:lnTo>
                    <a:lnTo>
                      <a:pt x="3" y="54"/>
                    </a:lnTo>
                    <a:lnTo>
                      <a:pt x="1" y="60"/>
                    </a:lnTo>
                    <a:lnTo>
                      <a:pt x="0" y="68"/>
                    </a:lnTo>
                    <a:lnTo>
                      <a:pt x="0" y="75"/>
                    </a:lnTo>
                    <a:lnTo>
                      <a:pt x="0" y="135"/>
                    </a:lnTo>
                    <a:lnTo>
                      <a:pt x="0" y="138"/>
                    </a:lnTo>
                    <a:lnTo>
                      <a:pt x="1" y="141"/>
                    </a:lnTo>
                    <a:lnTo>
                      <a:pt x="2" y="143"/>
                    </a:lnTo>
                    <a:lnTo>
                      <a:pt x="4" y="146"/>
                    </a:lnTo>
                    <a:lnTo>
                      <a:pt x="6" y="148"/>
                    </a:lnTo>
                    <a:lnTo>
                      <a:pt x="8" y="149"/>
                    </a:lnTo>
                    <a:lnTo>
                      <a:pt x="11" y="150"/>
                    </a:lnTo>
                    <a:lnTo>
                      <a:pt x="15" y="150"/>
                    </a:lnTo>
                    <a:lnTo>
                      <a:pt x="30" y="150"/>
                    </a:lnTo>
                    <a:lnTo>
                      <a:pt x="30" y="765"/>
                    </a:lnTo>
                    <a:lnTo>
                      <a:pt x="31" y="779"/>
                    </a:lnTo>
                    <a:lnTo>
                      <a:pt x="33" y="793"/>
                    </a:lnTo>
                    <a:lnTo>
                      <a:pt x="36" y="806"/>
                    </a:lnTo>
                    <a:lnTo>
                      <a:pt x="40" y="817"/>
                    </a:lnTo>
                    <a:lnTo>
                      <a:pt x="46" y="829"/>
                    </a:lnTo>
                    <a:lnTo>
                      <a:pt x="53" y="841"/>
                    </a:lnTo>
                    <a:lnTo>
                      <a:pt x="61" y="851"/>
                    </a:lnTo>
                    <a:lnTo>
                      <a:pt x="69" y="860"/>
                    </a:lnTo>
                    <a:lnTo>
                      <a:pt x="79" y="870"/>
                    </a:lnTo>
                    <a:lnTo>
                      <a:pt x="90" y="877"/>
                    </a:lnTo>
                    <a:lnTo>
                      <a:pt x="100" y="884"/>
                    </a:lnTo>
                    <a:lnTo>
                      <a:pt x="112" y="889"/>
                    </a:lnTo>
                    <a:lnTo>
                      <a:pt x="125" y="894"/>
                    </a:lnTo>
                    <a:lnTo>
                      <a:pt x="138" y="898"/>
                    </a:lnTo>
                    <a:lnTo>
                      <a:pt x="151" y="900"/>
                    </a:lnTo>
                    <a:lnTo>
                      <a:pt x="164" y="900"/>
                    </a:lnTo>
                    <a:lnTo>
                      <a:pt x="585" y="900"/>
                    </a:lnTo>
                    <a:lnTo>
                      <a:pt x="599" y="900"/>
                    </a:lnTo>
                    <a:lnTo>
                      <a:pt x="612" y="898"/>
                    </a:lnTo>
                    <a:lnTo>
                      <a:pt x="625" y="894"/>
                    </a:lnTo>
                    <a:lnTo>
                      <a:pt x="637" y="889"/>
                    </a:lnTo>
                    <a:lnTo>
                      <a:pt x="649" y="884"/>
                    </a:lnTo>
                    <a:lnTo>
                      <a:pt x="660" y="877"/>
                    </a:lnTo>
                    <a:lnTo>
                      <a:pt x="671" y="870"/>
                    </a:lnTo>
                    <a:lnTo>
                      <a:pt x="680" y="860"/>
                    </a:lnTo>
                    <a:lnTo>
                      <a:pt x="689" y="851"/>
                    </a:lnTo>
                    <a:lnTo>
                      <a:pt x="696" y="841"/>
                    </a:lnTo>
                    <a:lnTo>
                      <a:pt x="704" y="829"/>
                    </a:lnTo>
                    <a:lnTo>
                      <a:pt x="709" y="817"/>
                    </a:lnTo>
                    <a:lnTo>
                      <a:pt x="713" y="806"/>
                    </a:lnTo>
                    <a:lnTo>
                      <a:pt x="717" y="793"/>
                    </a:lnTo>
                    <a:lnTo>
                      <a:pt x="719" y="779"/>
                    </a:lnTo>
                    <a:lnTo>
                      <a:pt x="720" y="765"/>
                    </a:lnTo>
                    <a:lnTo>
                      <a:pt x="720" y="150"/>
                    </a:lnTo>
                    <a:lnTo>
                      <a:pt x="735" y="150"/>
                    </a:lnTo>
                    <a:lnTo>
                      <a:pt x="738" y="150"/>
                    </a:lnTo>
                    <a:lnTo>
                      <a:pt x="740" y="149"/>
                    </a:lnTo>
                    <a:lnTo>
                      <a:pt x="743" y="148"/>
                    </a:lnTo>
                    <a:lnTo>
                      <a:pt x="745" y="146"/>
                    </a:lnTo>
                    <a:lnTo>
                      <a:pt x="748" y="143"/>
                    </a:lnTo>
                    <a:lnTo>
                      <a:pt x="749" y="141"/>
                    </a:lnTo>
                    <a:lnTo>
                      <a:pt x="750" y="138"/>
                    </a:lnTo>
                    <a:lnTo>
                      <a:pt x="750" y="135"/>
                    </a:lnTo>
                    <a:lnTo>
                      <a:pt x="750" y="75"/>
                    </a:lnTo>
                    <a:lnTo>
                      <a:pt x="750" y="68"/>
                    </a:lnTo>
                    <a:lnTo>
                      <a:pt x="749" y="60"/>
                    </a:lnTo>
                    <a:lnTo>
                      <a:pt x="747" y="54"/>
                    </a:lnTo>
                    <a:lnTo>
                      <a:pt x="743" y="47"/>
                    </a:lnTo>
                    <a:lnTo>
                      <a:pt x="740" y="41"/>
                    </a:lnTo>
                    <a:lnTo>
                      <a:pt x="737" y="34"/>
                    </a:lnTo>
                    <a:lnTo>
                      <a:pt x="733" y="28"/>
                    </a:lnTo>
                    <a:lnTo>
                      <a:pt x="727" y="23"/>
                    </a:lnTo>
                    <a:lnTo>
                      <a:pt x="723" y="18"/>
                    </a:lnTo>
                    <a:lnTo>
                      <a:pt x="717" y="13"/>
                    </a:lnTo>
                    <a:lnTo>
                      <a:pt x="711" y="10"/>
                    </a:lnTo>
                    <a:lnTo>
                      <a:pt x="705" y="7"/>
                    </a:lnTo>
                    <a:lnTo>
                      <a:pt x="698" y="3"/>
                    </a:lnTo>
                    <a:lnTo>
                      <a:pt x="691" y="1"/>
                    </a:lnTo>
                    <a:lnTo>
                      <a:pt x="683" y="0"/>
                    </a:lnTo>
                    <a:lnTo>
                      <a:pt x="67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359">
                <a:extLst>
                  <a:ext uri="{FF2B5EF4-FFF2-40B4-BE49-F238E27FC236}">
                    <a16:creationId xmlns:a16="http://schemas.microsoft.com/office/drawing/2014/main" id="{46938B0B-B2EE-408C-AFE3-2DDFC76EF83F}"/>
                  </a:ext>
                </a:extLst>
              </p:cNvPr>
              <p:cNvSpPr>
                <a:spLocks noEditPoints="1"/>
              </p:cNvSpPr>
              <p:nvPr/>
            </p:nvSpPr>
            <p:spPr bwMode="auto">
              <a:xfrm>
                <a:off x="9953625" y="1422400"/>
                <a:ext cx="161925" cy="161925"/>
              </a:xfrm>
              <a:custGeom>
                <a:avLst/>
                <a:gdLst>
                  <a:gd name="T0" fmla="*/ 30 w 511"/>
                  <a:gd name="T1" fmla="*/ 30 h 510"/>
                  <a:gd name="T2" fmla="*/ 481 w 511"/>
                  <a:gd name="T3" fmla="*/ 30 h 510"/>
                  <a:gd name="T4" fmla="*/ 481 w 511"/>
                  <a:gd name="T5" fmla="*/ 480 h 510"/>
                  <a:gd name="T6" fmla="*/ 30 w 511"/>
                  <a:gd name="T7" fmla="*/ 480 h 510"/>
                  <a:gd name="T8" fmla="*/ 30 w 511"/>
                  <a:gd name="T9" fmla="*/ 30 h 510"/>
                  <a:gd name="T10" fmla="*/ 15 w 511"/>
                  <a:gd name="T11" fmla="*/ 510 h 510"/>
                  <a:gd name="T12" fmla="*/ 496 w 511"/>
                  <a:gd name="T13" fmla="*/ 510 h 510"/>
                  <a:gd name="T14" fmla="*/ 499 w 511"/>
                  <a:gd name="T15" fmla="*/ 510 h 510"/>
                  <a:gd name="T16" fmla="*/ 501 w 511"/>
                  <a:gd name="T17" fmla="*/ 509 h 510"/>
                  <a:gd name="T18" fmla="*/ 504 w 511"/>
                  <a:gd name="T19" fmla="*/ 508 h 510"/>
                  <a:gd name="T20" fmla="*/ 507 w 511"/>
                  <a:gd name="T21" fmla="*/ 506 h 510"/>
                  <a:gd name="T22" fmla="*/ 508 w 511"/>
                  <a:gd name="T23" fmla="*/ 504 h 510"/>
                  <a:gd name="T24" fmla="*/ 510 w 511"/>
                  <a:gd name="T25" fmla="*/ 501 h 510"/>
                  <a:gd name="T26" fmla="*/ 511 w 511"/>
                  <a:gd name="T27" fmla="*/ 498 h 510"/>
                  <a:gd name="T28" fmla="*/ 511 w 511"/>
                  <a:gd name="T29" fmla="*/ 495 h 510"/>
                  <a:gd name="T30" fmla="*/ 511 w 511"/>
                  <a:gd name="T31" fmla="*/ 15 h 510"/>
                  <a:gd name="T32" fmla="*/ 511 w 511"/>
                  <a:gd name="T33" fmla="*/ 13 h 510"/>
                  <a:gd name="T34" fmla="*/ 510 w 511"/>
                  <a:gd name="T35" fmla="*/ 9 h 510"/>
                  <a:gd name="T36" fmla="*/ 508 w 511"/>
                  <a:gd name="T37" fmla="*/ 7 h 510"/>
                  <a:gd name="T38" fmla="*/ 507 w 511"/>
                  <a:gd name="T39" fmla="*/ 5 h 510"/>
                  <a:gd name="T40" fmla="*/ 504 w 511"/>
                  <a:gd name="T41" fmla="*/ 3 h 510"/>
                  <a:gd name="T42" fmla="*/ 501 w 511"/>
                  <a:gd name="T43" fmla="*/ 1 h 510"/>
                  <a:gd name="T44" fmla="*/ 499 w 511"/>
                  <a:gd name="T45" fmla="*/ 1 h 510"/>
                  <a:gd name="T46" fmla="*/ 496 w 511"/>
                  <a:gd name="T47" fmla="*/ 0 h 510"/>
                  <a:gd name="T48" fmla="*/ 15 w 511"/>
                  <a:gd name="T49" fmla="*/ 0 h 510"/>
                  <a:gd name="T50" fmla="*/ 12 w 511"/>
                  <a:gd name="T51" fmla="*/ 1 h 510"/>
                  <a:gd name="T52" fmla="*/ 10 w 511"/>
                  <a:gd name="T53" fmla="*/ 1 h 510"/>
                  <a:gd name="T54" fmla="*/ 7 w 511"/>
                  <a:gd name="T55" fmla="*/ 3 h 510"/>
                  <a:gd name="T56" fmla="*/ 5 w 511"/>
                  <a:gd name="T57" fmla="*/ 5 h 510"/>
                  <a:gd name="T58" fmla="*/ 3 w 511"/>
                  <a:gd name="T59" fmla="*/ 7 h 510"/>
                  <a:gd name="T60" fmla="*/ 2 w 511"/>
                  <a:gd name="T61" fmla="*/ 9 h 510"/>
                  <a:gd name="T62" fmla="*/ 0 w 511"/>
                  <a:gd name="T63" fmla="*/ 13 h 510"/>
                  <a:gd name="T64" fmla="*/ 0 w 511"/>
                  <a:gd name="T65" fmla="*/ 15 h 510"/>
                  <a:gd name="T66" fmla="*/ 0 w 511"/>
                  <a:gd name="T67" fmla="*/ 495 h 510"/>
                  <a:gd name="T68" fmla="*/ 0 w 511"/>
                  <a:gd name="T69" fmla="*/ 498 h 510"/>
                  <a:gd name="T70" fmla="*/ 2 w 511"/>
                  <a:gd name="T71" fmla="*/ 501 h 510"/>
                  <a:gd name="T72" fmla="*/ 3 w 511"/>
                  <a:gd name="T73" fmla="*/ 504 h 510"/>
                  <a:gd name="T74" fmla="*/ 5 w 511"/>
                  <a:gd name="T75" fmla="*/ 506 h 510"/>
                  <a:gd name="T76" fmla="*/ 7 w 511"/>
                  <a:gd name="T77" fmla="*/ 508 h 510"/>
                  <a:gd name="T78" fmla="*/ 10 w 511"/>
                  <a:gd name="T79" fmla="*/ 509 h 510"/>
                  <a:gd name="T80" fmla="*/ 12 w 511"/>
                  <a:gd name="T81" fmla="*/ 510 h 510"/>
                  <a:gd name="T82" fmla="*/ 15 w 511"/>
                  <a:gd name="T83" fmla="*/ 51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1" h="510">
                    <a:moveTo>
                      <a:pt x="30" y="30"/>
                    </a:moveTo>
                    <a:lnTo>
                      <a:pt x="481" y="30"/>
                    </a:lnTo>
                    <a:lnTo>
                      <a:pt x="481" y="480"/>
                    </a:lnTo>
                    <a:lnTo>
                      <a:pt x="30" y="480"/>
                    </a:lnTo>
                    <a:lnTo>
                      <a:pt x="30" y="30"/>
                    </a:lnTo>
                    <a:close/>
                    <a:moveTo>
                      <a:pt x="15" y="510"/>
                    </a:moveTo>
                    <a:lnTo>
                      <a:pt x="496" y="510"/>
                    </a:lnTo>
                    <a:lnTo>
                      <a:pt x="499" y="510"/>
                    </a:lnTo>
                    <a:lnTo>
                      <a:pt x="501" y="509"/>
                    </a:lnTo>
                    <a:lnTo>
                      <a:pt x="504" y="508"/>
                    </a:lnTo>
                    <a:lnTo>
                      <a:pt x="507" y="506"/>
                    </a:lnTo>
                    <a:lnTo>
                      <a:pt x="508" y="504"/>
                    </a:lnTo>
                    <a:lnTo>
                      <a:pt x="510" y="501"/>
                    </a:lnTo>
                    <a:lnTo>
                      <a:pt x="511" y="498"/>
                    </a:lnTo>
                    <a:lnTo>
                      <a:pt x="511" y="495"/>
                    </a:lnTo>
                    <a:lnTo>
                      <a:pt x="511" y="15"/>
                    </a:lnTo>
                    <a:lnTo>
                      <a:pt x="511" y="13"/>
                    </a:lnTo>
                    <a:lnTo>
                      <a:pt x="510" y="9"/>
                    </a:lnTo>
                    <a:lnTo>
                      <a:pt x="508" y="7"/>
                    </a:lnTo>
                    <a:lnTo>
                      <a:pt x="507" y="5"/>
                    </a:lnTo>
                    <a:lnTo>
                      <a:pt x="504" y="3"/>
                    </a:lnTo>
                    <a:lnTo>
                      <a:pt x="501" y="1"/>
                    </a:lnTo>
                    <a:lnTo>
                      <a:pt x="499" y="1"/>
                    </a:lnTo>
                    <a:lnTo>
                      <a:pt x="496" y="0"/>
                    </a:lnTo>
                    <a:lnTo>
                      <a:pt x="15" y="0"/>
                    </a:lnTo>
                    <a:lnTo>
                      <a:pt x="12" y="1"/>
                    </a:lnTo>
                    <a:lnTo>
                      <a:pt x="10" y="1"/>
                    </a:lnTo>
                    <a:lnTo>
                      <a:pt x="7" y="3"/>
                    </a:lnTo>
                    <a:lnTo>
                      <a:pt x="5" y="5"/>
                    </a:lnTo>
                    <a:lnTo>
                      <a:pt x="3" y="7"/>
                    </a:lnTo>
                    <a:lnTo>
                      <a:pt x="2" y="9"/>
                    </a:lnTo>
                    <a:lnTo>
                      <a:pt x="0" y="13"/>
                    </a:lnTo>
                    <a:lnTo>
                      <a:pt x="0" y="15"/>
                    </a:lnTo>
                    <a:lnTo>
                      <a:pt x="0" y="495"/>
                    </a:lnTo>
                    <a:lnTo>
                      <a:pt x="0" y="498"/>
                    </a:lnTo>
                    <a:lnTo>
                      <a:pt x="2" y="501"/>
                    </a:lnTo>
                    <a:lnTo>
                      <a:pt x="3" y="504"/>
                    </a:lnTo>
                    <a:lnTo>
                      <a:pt x="5" y="506"/>
                    </a:lnTo>
                    <a:lnTo>
                      <a:pt x="7" y="508"/>
                    </a:lnTo>
                    <a:lnTo>
                      <a:pt x="10" y="509"/>
                    </a:lnTo>
                    <a:lnTo>
                      <a:pt x="12" y="510"/>
                    </a:lnTo>
                    <a:lnTo>
                      <a:pt x="15" y="5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360">
                <a:extLst>
                  <a:ext uri="{FF2B5EF4-FFF2-40B4-BE49-F238E27FC236}">
                    <a16:creationId xmlns:a16="http://schemas.microsoft.com/office/drawing/2014/main" id="{F0F6A051-DD81-45A9-839A-24D4998287F5}"/>
                  </a:ext>
                </a:extLst>
              </p:cNvPr>
              <p:cNvSpPr>
                <a:spLocks noEditPoints="1"/>
              </p:cNvSpPr>
              <p:nvPr/>
            </p:nvSpPr>
            <p:spPr bwMode="auto">
              <a:xfrm>
                <a:off x="9972675" y="1441450"/>
                <a:ext cx="123825" cy="123825"/>
              </a:xfrm>
              <a:custGeom>
                <a:avLst/>
                <a:gdLst>
                  <a:gd name="T0" fmla="*/ 256 w 391"/>
                  <a:gd name="T1" fmla="*/ 240 h 390"/>
                  <a:gd name="T2" fmla="*/ 250 w 391"/>
                  <a:gd name="T3" fmla="*/ 241 h 390"/>
                  <a:gd name="T4" fmla="*/ 245 w 391"/>
                  <a:gd name="T5" fmla="*/ 245 h 390"/>
                  <a:gd name="T6" fmla="*/ 242 w 391"/>
                  <a:gd name="T7" fmla="*/ 250 h 390"/>
                  <a:gd name="T8" fmla="*/ 241 w 391"/>
                  <a:gd name="T9" fmla="*/ 255 h 390"/>
                  <a:gd name="T10" fmla="*/ 150 w 391"/>
                  <a:gd name="T11" fmla="*/ 360 h 390"/>
                  <a:gd name="T12" fmla="*/ 150 w 391"/>
                  <a:gd name="T13" fmla="*/ 252 h 390"/>
                  <a:gd name="T14" fmla="*/ 148 w 391"/>
                  <a:gd name="T15" fmla="*/ 247 h 390"/>
                  <a:gd name="T16" fmla="*/ 144 w 391"/>
                  <a:gd name="T17" fmla="*/ 242 h 390"/>
                  <a:gd name="T18" fmla="*/ 138 w 391"/>
                  <a:gd name="T19" fmla="*/ 240 h 390"/>
                  <a:gd name="T20" fmla="*/ 30 w 391"/>
                  <a:gd name="T21" fmla="*/ 240 h 390"/>
                  <a:gd name="T22" fmla="*/ 135 w 391"/>
                  <a:gd name="T23" fmla="*/ 150 h 390"/>
                  <a:gd name="T24" fmla="*/ 142 w 391"/>
                  <a:gd name="T25" fmla="*/ 149 h 390"/>
                  <a:gd name="T26" fmla="*/ 146 w 391"/>
                  <a:gd name="T27" fmla="*/ 146 h 390"/>
                  <a:gd name="T28" fmla="*/ 149 w 391"/>
                  <a:gd name="T29" fmla="*/ 141 h 390"/>
                  <a:gd name="T30" fmla="*/ 150 w 391"/>
                  <a:gd name="T31" fmla="*/ 136 h 390"/>
                  <a:gd name="T32" fmla="*/ 241 w 391"/>
                  <a:gd name="T33" fmla="*/ 30 h 390"/>
                  <a:gd name="T34" fmla="*/ 241 w 391"/>
                  <a:gd name="T35" fmla="*/ 139 h 390"/>
                  <a:gd name="T36" fmla="*/ 243 w 391"/>
                  <a:gd name="T37" fmla="*/ 144 h 390"/>
                  <a:gd name="T38" fmla="*/ 248 w 391"/>
                  <a:gd name="T39" fmla="*/ 147 h 390"/>
                  <a:gd name="T40" fmla="*/ 253 w 391"/>
                  <a:gd name="T41" fmla="*/ 149 h 390"/>
                  <a:gd name="T42" fmla="*/ 361 w 391"/>
                  <a:gd name="T43" fmla="*/ 150 h 390"/>
                  <a:gd name="T44" fmla="*/ 376 w 391"/>
                  <a:gd name="T45" fmla="*/ 119 h 390"/>
                  <a:gd name="T46" fmla="*/ 271 w 391"/>
                  <a:gd name="T47" fmla="*/ 15 h 390"/>
                  <a:gd name="T48" fmla="*/ 269 w 391"/>
                  <a:gd name="T49" fmla="*/ 9 h 390"/>
                  <a:gd name="T50" fmla="*/ 266 w 391"/>
                  <a:gd name="T51" fmla="*/ 5 h 390"/>
                  <a:gd name="T52" fmla="*/ 261 w 391"/>
                  <a:gd name="T53" fmla="*/ 2 h 390"/>
                  <a:gd name="T54" fmla="*/ 256 w 391"/>
                  <a:gd name="T55" fmla="*/ 0 h 390"/>
                  <a:gd name="T56" fmla="*/ 133 w 391"/>
                  <a:gd name="T57" fmla="*/ 1 h 390"/>
                  <a:gd name="T58" fmla="*/ 128 w 391"/>
                  <a:gd name="T59" fmla="*/ 3 h 390"/>
                  <a:gd name="T60" fmla="*/ 123 w 391"/>
                  <a:gd name="T61" fmla="*/ 7 h 390"/>
                  <a:gd name="T62" fmla="*/ 121 w 391"/>
                  <a:gd name="T63" fmla="*/ 13 h 390"/>
                  <a:gd name="T64" fmla="*/ 120 w 391"/>
                  <a:gd name="T65" fmla="*/ 119 h 390"/>
                  <a:gd name="T66" fmla="*/ 12 w 391"/>
                  <a:gd name="T67" fmla="*/ 121 h 390"/>
                  <a:gd name="T68" fmla="*/ 7 w 391"/>
                  <a:gd name="T69" fmla="*/ 123 h 390"/>
                  <a:gd name="T70" fmla="*/ 4 w 391"/>
                  <a:gd name="T71" fmla="*/ 127 h 390"/>
                  <a:gd name="T72" fmla="*/ 0 w 391"/>
                  <a:gd name="T73" fmla="*/ 132 h 390"/>
                  <a:gd name="T74" fmla="*/ 0 w 391"/>
                  <a:gd name="T75" fmla="*/ 255 h 390"/>
                  <a:gd name="T76" fmla="*/ 1 w 391"/>
                  <a:gd name="T77" fmla="*/ 261 h 390"/>
                  <a:gd name="T78" fmla="*/ 5 w 391"/>
                  <a:gd name="T79" fmla="*/ 266 h 390"/>
                  <a:gd name="T80" fmla="*/ 10 w 391"/>
                  <a:gd name="T81" fmla="*/ 269 h 390"/>
                  <a:gd name="T82" fmla="*/ 15 w 391"/>
                  <a:gd name="T83" fmla="*/ 270 h 390"/>
                  <a:gd name="T84" fmla="*/ 120 w 391"/>
                  <a:gd name="T85" fmla="*/ 375 h 390"/>
                  <a:gd name="T86" fmla="*/ 121 w 391"/>
                  <a:gd name="T87" fmla="*/ 382 h 390"/>
                  <a:gd name="T88" fmla="*/ 125 w 391"/>
                  <a:gd name="T89" fmla="*/ 386 h 390"/>
                  <a:gd name="T90" fmla="*/ 130 w 391"/>
                  <a:gd name="T91" fmla="*/ 389 h 390"/>
                  <a:gd name="T92" fmla="*/ 135 w 391"/>
                  <a:gd name="T93" fmla="*/ 390 h 390"/>
                  <a:gd name="T94" fmla="*/ 258 w 391"/>
                  <a:gd name="T95" fmla="*/ 390 h 390"/>
                  <a:gd name="T96" fmla="*/ 264 w 391"/>
                  <a:gd name="T97" fmla="*/ 388 h 390"/>
                  <a:gd name="T98" fmla="*/ 268 w 391"/>
                  <a:gd name="T99" fmla="*/ 384 h 390"/>
                  <a:gd name="T100" fmla="*/ 270 w 391"/>
                  <a:gd name="T101" fmla="*/ 378 h 390"/>
                  <a:gd name="T102" fmla="*/ 271 w 391"/>
                  <a:gd name="T103" fmla="*/ 270 h 390"/>
                  <a:gd name="T104" fmla="*/ 379 w 391"/>
                  <a:gd name="T105" fmla="*/ 269 h 390"/>
                  <a:gd name="T106" fmla="*/ 385 w 391"/>
                  <a:gd name="T107" fmla="*/ 268 h 390"/>
                  <a:gd name="T108" fmla="*/ 388 w 391"/>
                  <a:gd name="T109" fmla="*/ 264 h 390"/>
                  <a:gd name="T110" fmla="*/ 390 w 391"/>
                  <a:gd name="T111" fmla="*/ 259 h 390"/>
                  <a:gd name="T112" fmla="*/ 391 w 391"/>
                  <a:gd name="T113" fmla="*/ 136 h 390"/>
                  <a:gd name="T114" fmla="*/ 390 w 391"/>
                  <a:gd name="T115" fmla="*/ 129 h 390"/>
                  <a:gd name="T116" fmla="*/ 387 w 391"/>
                  <a:gd name="T117" fmla="*/ 125 h 390"/>
                  <a:gd name="T118" fmla="*/ 381 w 391"/>
                  <a:gd name="T119" fmla="*/ 122 h 390"/>
                  <a:gd name="T120" fmla="*/ 376 w 391"/>
                  <a:gd name="T121" fmla="*/ 11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1" h="390">
                    <a:moveTo>
                      <a:pt x="361" y="240"/>
                    </a:moveTo>
                    <a:lnTo>
                      <a:pt x="256" y="240"/>
                    </a:lnTo>
                    <a:lnTo>
                      <a:pt x="253" y="240"/>
                    </a:lnTo>
                    <a:lnTo>
                      <a:pt x="250" y="241"/>
                    </a:lnTo>
                    <a:lnTo>
                      <a:pt x="248" y="242"/>
                    </a:lnTo>
                    <a:lnTo>
                      <a:pt x="245" y="245"/>
                    </a:lnTo>
                    <a:lnTo>
                      <a:pt x="243" y="247"/>
                    </a:lnTo>
                    <a:lnTo>
                      <a:pt x="242" y="250"/>
                    </a:lnTo>
                    <a:lnTo>
                      <a:pt x="241" y="252"/>
                    </a:lnTo>
                    <a:lnTo>
                      <a:pt x="241" y="255"/>
                    </a:lnTo>
                    <a:lnTo>
                      <a:pt x="241" y="360"/>
                    </a:lnTo>
                    <a:lnTo>
                      <a:pt x="150" y="360"/>
                    </a:lnTo>
                    <a:lnTo>
                      <a:pt x="150" y="255"/>
                    </a:lnTo>
                    <a:lnTo>
                      <a:pt x="150" y="252"/>
                    </a:lnTo>
                    <a:lnTo>
                      <a:pt x="149" y="250"/>
                    </a:lnTo>
                    <a:lnTo>
                      <a:pt x="148" y="247"/>
                    </a:lnTo>
                    <a:lnTo>
                      <a:pt x="146" y="245"/>
                    </a:lnTo>
                    <a:lnTo>
                      <a:pt x="144" y="242"/>
                    </a:lnTo>
                    <a:lnTo>
                      <a:pt x="142" y="241"/>
                    </a:lnTo>
                    <a:lnTo>
                      <a:pt x="138" y="240"/>
                    </a:lnTo>
                    <a:lnTo>
                      <a:pt x="135" y="240"/>
                    </a:lnTo>
                    <a:lnTo>
                      <a:pt x="30" y="240"/>
                    </a:lnTo>
                    <a:lnTo>
                      <a:pt x="30" y="150"/>
                    </a:lnTo>
                    <a:lnTo>
                      <a:pt x="135" y="150"/>
                    </a:lnTo>
                    <a:lnTo>
                      <a:pt x="138" y="149"/>
                    </a:lnTo>
                    <a:lnTo>
                      <a:pt x="142" y="149"/>
                    </a:lnTo>
                    <a:lnTo>
                      <a:pt x="144" y="147"/>
                    </a:lnTo>
                    <a:lnTo>
                      <a:pt x="146" y="146"/>
                    </a:lnTo>
                    <a:lnTo>
                      <a:pt x="148" y="144"/>
                    </a:lnTo>
                    <a:lnTo>
                      <a:pt x="149" y="141"/>
                    </a:lnTo>
                    <a:lnTo>
                      <a:pt x="150" y="139"/>
                    </a:lnTo>
                    <a:lnTo>
                      <a:pt x="150" y="136"/>
                    </a:lnTo>
                    <a:lnTo>
                      <a:pt x="150" y="30"/>
                    </a:lnTo>
                    <a:lnTo>
                      <a:pt x="241" y="30"/>
                    </a:lnTo>
                    <a:lnTo>
                      <a:pt x="241" y="136"/>
                    </a:lnTo>
                    <a:lnTo>
                      <a:pt x="241" y="139"/>
                    </a:lnTo>
                    <a:lnTo>
                      <a:pt x="242" y="141"/>
                    </a:lnTo>
                    <a:lnTo>
                      <a:pt x="243" y="144"/>
                    </a:lnTo>
                    <a:lnTo>
                      <a:pt x="245" y="146"/>
                    </a:lnTo>
                    <a:lnTo>
                      <a:pt x="248" y="147"/>
                    </a:lnTo>
                    <a:lnTo>
                      <a:pt x="250" y="149"/>
                    </a:lnTo>
                    <a:lnTo>
                      <a:pt x="253" y="149"/>
                    </a:lnTo>
                    <a:lnTo>
                      <a:pt x="256" y="150"/>
                    </a:lnTo>
                    <a:lnTo>
                      <a:pt x="361" y="150"/>
                    </a:lnTo>
                    <a:lnTo>
                      <a:pt x="361" y="240"/>
                    </a:lnTo>
                    <a:close/>
                    <a:moveTo>
                      <a:pt x="376" y="119"/>
                    </a:moveTo>
                    <a:lnTo>
                      <a:pt x="271" y="119"/>
                    </a:lnTo>
                    <a:lnTo>
                      <a:pt x="271" y="15"/>
                    </a:lnTo>
                    <a:lnTo>
                      <a:pt x="270" y="13"/>
                    </a:lnTo>
                    <a:lnTo>
                      <a:pt x="269" y="9"/>
                    </a:lnTo>
                    <a:lnTo>
                      <a:pt x="268" y="7"/>
                    </a:lnTo>
                    <a:lnTo>
                      <a:pt x="266" y="5"/>
                    </a:lnTo>
                    <a:lnTo>
                      <a:pt x="264" y="3"/>
                    </a:lnTo>
                    <a:lnTo>
                      <a:pt x="261" y="2"/>
                    </a:lnTo>
                    <a:lnTo>
                      <a:pt x="258" y="1"/>
                    </a:lnTo>
                    <a:lnTo>
                      <a:pt x="256" y="0"/>
                    </a:lnTo>
                    <a:lnTo>
                      <a:pt x="135" y="0"/>
                    </a:lnTo>
                    <a:lnTo>
                      <a:pt x="133" y="1"/>
                    </a:lnTo>
                    <a:lnTo>
                      <a:pt x="130" y="2"/>
                    </a:lnTo>
                    <a:lnTo>
                      <a:pt x="128" y="3"/>
                    </a:lnTo>
                    <a:lnTo>
                      <a:pt x="125" y="5"/>
                    </a:lnTo>
                    <a:lnTo>
                      <a:pt x="123" y="7"/>
                    </a:lnTo>
                    <a:lnTo>
                      <a:pt x="121" y="9"/>
                    </a:lnTo>
                    <a:lnTo>
                      <a:pt x="121" y="13"/>
                    </a:lnTo>
                    <a:lnTo>
                      <a:pt x="120" y="15"/>
                    </a:lnTo>
                    <a:lnTo>
                      <a:pt x="120" y="119"/>
                    </a:lnTo>
                    <a:lnTo>
                      <a:pt x="15" y="119"/>
                    </a:lnTo>
                    <a:lnTo>
                      <a:pt x="12" y="121"/>
                    </a:lnTo>
                    <a:lnTo>
                      <a:pt x="10" y="122"/>
                    </a:lnTo>
                    <a:lnTo>
                      <a:pt x="7" y="123"/>
                    </a:lnTo>
                    <a:lnTo>
                      <a:pt x="5" y="125"/>
                    </a:lnTo>
                    <a:lnTo>
                      <a:pt x="4" y="127"/>
                    </a:lnTo>
                    <a:lnTo>
                      <a:pt x="1" y="129"/>
                    </a:lnTo>
                    <a:lnTo>
                      <a:pt x="0" y="132"/>
                    </a:lnTo>
                    <a:lnTo>
                      <a:pt x="0" y="136"/>
                    </a:lnTo>
                    <a:lnTo>
                      <a:pt x="0" y="255"/>
                    </a:lnTo>
                    <a:lnTo>
                      <a:pt x="0" y="259"/>
                    </a:lnTo>
                    <a:lnTo>
                      <a:pt x="1" y="261"/>
                    </a:lnTo>
                    <a:lnTo>
                      <a:pt x="4" y="264"/>
                    </a:lnTo>
                    <a:lnTo>
                      <a:pt x="5" y="266"/>
                    </a:lnTo>
                    <a:lnTo>
                      <a:pt x="7" y="268"/>
                    </a:lnTo>
                    <a:lnTo>
                      <a:pt x="10" y="269"/>
                    </a:lnTo>
                    <a:lnTo>
                      <a:pt x="12" y="269"/>
                    </a:lnTo>
                    <a:lnTo>
                      <a:pt x="15" y="270"/>
                    </a:lnTo>
                    <a:lnTo>
                      <a:pt x="120" y="270"/>
                    </a:lnTo>
                    <a:lnTo>
                      <a:pt x="120" y="375"/>
                    </a:lnTo>
                    <a:lnTo>
                      <a:pt x="121" y="378"/>
                    </a:lnTo>
                    <a:lnTo>
                      <a:pt x="121" y="382"/>
                    </a:lnTo>
                    <a:lnTo>
                      <a:pt x="123" y="384"/>
                    </a:lnTo>
                    <a:lnTo>
                      <a:pt x="125" y="386"/>
                    </a:lnTo>
                    <a:lnTo>
                      <a:pt x="128" y="388"/>
                    </a:lnTo>
                    <a:lnTo>
                      <a:pt x="130" y="389"/>
                    </a:lnTo>
                    <a:lnTo>
                      <a:pt x="133" y="390"/>
                    </a:lnTo>
                    <a:lnTo>
                      <a:pt x="135" y="390"/>
                    </a:lnTo>
                    <a:lnTo>
                      <a:pt x="256" y="390"/>
                    </a:lnTo>
                    <a:lnTo>
                      <a:pt x="258" y="390"/>
                    </a:lnTo>
                    <a:lnTo>
                      <a:pt x="261" y="389"/>
                    </a:lnTo>
                    <a:lnTo>
                      <a:pt x="264" y="388"/>
                    </a:lnTo>
                    <a:lnTo>
                      <a:pt x="266" y="386"/>
                    </a:lnTo>
                    <a:lnTo>
                      <a:pt x="268" y="384"/>
                    </a:lnTo>
                    <a:lnTo>
                      <a:pt x="269" y="382"/>
                    </a:lnTo>
                    <a:lnTo>
                      <a:pt x="270" y="378"/>
                    </a:lnTo>
                    <a:lnTo>
                      <a:pt x="271" y="375"/>
                    </a:lnTo>
                    <a:lnTo>
                      <a:pt x="271" y="270"/>
                    </a:lnTo>
                    <a:lnTo>
                      <a:pt x="376" y="270"/>
                    </a:lnTo>
                    <a:lnTo>
                      <a:pt x="379" y="269"/>
                    </a:lnTo>
                    <a:lnTo>
                      <a:pt x="381" y="269"/>
                    </a:lnTo>
                    <a:lnTo>
                      <a:pt x="385" y="268"/>
                    </a:lnTo>
                    <a:lnTo>
                      <a:pt x="387" y="266"/>
                    </a:lnTo>
                    <a:lnTo>
                      <a:pt x="388" y="264"/>
                    </a:lnTo>
                    <a:lnTo>
                      <a:pt x="390" y="261"/>
                    </a:lnTo>
                    <a:lnTo>
                      <a:pt x="390" y="259"/>
                    </a:lnTo>
                    <a:lnTo>
                      <a:pt x="391" y="255"/>
                    </a:lnTo>
                    <a:lnTo>
                      <a:pt x="391" y="136"/>
                    </a:lnTo>
                    <a:lnTo>
                      <a:pt x="390" y="132"/>
                    </a:lnTo>
                    <a:lnTo>
                      <a:pt x="390" y="129"/>
                    </a:lnTo>
                    <a:lnTo>
                      <a:pt x="388" y="127"/>
                    </a:lnTo>
                    <a:lnTo>
                      <a:pt x="387" y="125"/>
                    </a:lnTo>
                    <a:lnTo>
                      <a:pt x="385" y="123"/>
                    </a:lnTo>
                    <a:lnTo>
                      <a:pt x="381" y="122"/>
                    </a:lnTo>
                    <a:lnTo>
                      <a:pt x="379" y="121"/>
                    </a:lnTo>
                    <a:lnTo>
                      <a:pt x="376"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4" name="Grupo 3">
            <a:extLst>
              <a:ext uri="{FF2B5EF4-FFF2-40B4-BE49-F238E27FC236}">
                <a16:creationId xmlns:a16="http://schemas.microsoft.com/office/drawing/2014/main" id="{F1C464B4-E00D-439F-98D8-348E1B74FBE4}"/>
              </a:ext>
            </a:extLst>
          </p:cNvPr>
          <p:cNvGrpSpPr/>
          <p:nvPr/>
        </p:nvGrpSpPr>
        <p:grpSpPr>
          <a:xfrm>
            <a:off x="6205392" y="2946558"/>
            <a:ext cx="907118" cy="910710"/>
            <a:chOff x="6205392" y="2946558"/>
            <a:chExt cx="907118" cy="910710"/>
          </a:xfrm>
        </p:grpSpPr>
        <p:grpSp>
          <p:nvGrpSpPr>
            <p:cNvPr id="50" name="Grupo 49">
              <a:extLst>
                <a:ext uri="{FF2B5EF4-FFF2-40B4-BE49-F238E27FC236}">
                  <a16:creationId xmlns:a16="http://schemas.microsoft.com/office/drawing/2014/main" id="{88649B49-F770-44A8-AA72-9F864D7E4CDE}"/>
                </a:ext>
              </a:extLst>
            </p:cNvPr>
            <p:cNvGrpSpPr/>
            <p:nvPr/>
          </p:nvGrpSpPr>
          <p:grpSpPr>
            <a:xfrm>
              <a:off x="6205392" y="2946558"/>
              <a:ext cx="907118" cy="910710"/>
              <a:chOff x="5005388" y="-1803400"/>
              <a:chExt cx="801688" cy="804862"/>
            </a:xfrm>
          </p:grpSpPr>
          <p:sp>
            <p:nvSpPr>
              <p:cNvPr id="51" name="Oval 6">
                <a:extLst>
                  <a:ext uri="{FF2B5EF4-FFF2-40B4-BE49-F238E27FC236}">
                    <a16:creationId xmlns:a16="http://schemas.microsoft.com/office/drawing/2014/main" id="{5549B108-2516-4CC8-88F5-CC9B12EEA59D}"/>
                  </a:ext>
                </a:extLst>
              </p:cNvPr>
              <p:cNvSpPr>
                <a:spLocks noChangeArrowheads="1"/>
              </p:cNvSpPr>
              <p:nvPr/>
            </p:nvSpPr>
            <p:spPr bwMode="auto">
              <a:xfrm>
                <a:off x="5005388" y="-1803400"/>
                <a:ext cx="801688" cy="804862"/>
              </a:xfrm>
              <a:prstGeom prst="ellipse">
                <a:avLst/>
              </a:prstGeom>
              <a:solidFill>
                <a:schemeClr val="bg1"/>
              </a:solidFill>
              <a:ln w="25400" cap="flat">
                <a:noFill/>
                <a:prstDash val="solid"/>
                <a:miter lim="800000"/>
                <a:headEnd/>
                <a:tailEnd/>
              </a:ln>
              <a:effectLst>
                <a:outerShdw blurRad="215900" dist="165100" dir="2700000" algn="tl" rotWithShape="0">
                  <a:prstClr val="black">
                    <a:alpha val="27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52" name="Oval 6">
                <a:extLst>
                  <a:ext uri="{FF2B5EF4-FFF2-40B4-BE49-F238E27FC236}">
                    <a16:creationId xmlns:a16="http://schemas.microsoft.com/office/drawing/2014/main" id="{1720AA94-99F4-43DF-A1FA-6C6104E4868F}"/>
                  </a:ext>
                </a:extLst>
              </p:cNvPr>
              <p:cNvSpPr>
                <a:spLocks noChangeArrowheads="1"/>
              </p:cNvSpPr>
              <p:nvPr/>
            </p:nvSpPr>
            <p:spPr bwMode="auto">
              <a:xfrm>
                <a:off x="5105072" y="-1703321"/>
                <a:ext cx="602320" cy="604705"/>
              </a:xfrm>
              <a:prstGeom prst="ellipse">
                <a:avLst/>
              </a:prstGeom>
              <a:solidFill>
                <a:schemeClr val="bg1"/>
              </a:solidFill>
              <a:ln w="25400" cap="flat">
                <a:noFill/>
                <a:prstDash val="solid"/>
                <a:miter lim="800000"/>
                <a:headEnd/>
                <a:tailEnd/>
              </a:ln>
              <a:effectLst>
                <a:innerShdw blurRad="63500" dist="50800" dir="13500000">
                  <a:prstClr val="black">
                    <a:alpha val="7000"/>
                  </a:prstClr>
                </a:innerShdw>
              </a:effectLst>
            </p:spPr>
            <p:txBody>
              <a:bodyPr vert="horz" wrap="square" lIns="91440" tIns="45720" rIns="91440" bIns="45720" numCol="1" anchor="t" anchorCtr="0" compatLnSpc="1">
                <a:prstTxWarp prst="textNoShape">
                  <a:avLst/>
                </a:prstTxWarp>
              </a:bodyPr>
              <a:lstStyle/>
              <a:p>
                <a:endParaRPr lang="en-US"/>
              </a:p>
            </p:txBody>
          </p:sp>
        </p:grpSp>
        <p:grpSp>
          <p:nvGrpSpPr>
            <p:cNvPr id="91" name="Group 975">
              <a:extLst>
                <a:ext uri="{FF2B5EF4-FFF2-40B4-BE49-F238E27FC236}">
                  <a16:creationId xmlns:a16="http://schemas.microsoft.com/office/drawing/2014/main" id="{DEBFA8ED-F6AC-4733-A460-99A0EE4A0A4A}"/>
                </a:ext>
              </a:extLst>
            </p:cNvPr>
            <p:cNvGrpSpPr/>
            <p:nvPr/>
          </p:nvGrpSpPr>
          <p:grpSpPr>
            <a:xfrm>
              <a:off x="6535442" y="3246141"/>
              <a:ext cx="282893" cy="314325"/>
              <a:chOff x="7037388" y="1346200"/>
              <a:chExt cx="257175" cy="285750"/>
            </a:xfrm>
            <a:gradFill>
              <a:gsLst>
                <a:gs pos="39000">
                  <a:srgbClr val="198AB7"/>
                </a:gs>
                <a:gs pos="75000">
                  <a:srgbClr val="29ABE2"/>
                </a:gs>
              </a:gsLst>
              <a:lin ang="16200000" scaled="1"/>
            </a:gradFill>
          </p:grpSpPr>
          <p:sp>
            <p:nvSpPr>
              <p:cNvPr id="92" name="Freeform 422">
                <a:extLst>
                  <a:ext uri="{FF2B5EF4-FFF2-40B4-BE49-F238E27FC236}">
                    <a16:creationId xmlns:a16="http://schemas.microsoft.com/office/drawing/2014/main" id="{E516E0A2-DBA1-4AC6-B7C1-AD4FC4A31B51}"/>
                  </a:ext>
                </a:extLst>
              </p:cNvPr>
              <p:cNvSpPr>
                <a:spLocks noEditPoints="1"/>
              </p:cNvSpPr>
              <p:nvPr/>
            </p:nvSpPr>
            <p:spPr bwMode="auto">
              <a:xfrm>
                <a:off x="7037388" y="1422400"/>
                <a:ext cx="257175" cy="209550"/>
              </a:xfrm>
              <a:custGeom>
                <a:avLst/>
                <a:gdLst>
                  <a:gd name="T0" fmla="*/ 90 w 810"/>
                  <a:gd name="T1" fmla="*/ 630 h 660"/>
                  <a:gd name="T2" fmla="*/ 67 w 810"/>
                  <a:gd name="T3" fmla="*/ 626 h 660"/>
                  <a:gd name="T4" fmla="*/ 48 w 810"/>
                  <a:gd name="T5" fmla="*/ 615 h 660"/>
                  <a:gd name="T6" fmla="*/ 35 w 810"/>
                  <a:gd name="T7" fmla="*/ 598 h 660"/>
                  <a:gd name="T8" fmla="*/ 32 w 810"/>
                  <a:gd name="T9" fmla="*/ 587 h 660"/>
                  <a:gd name="T10" fmla="*/ 30 w 810"/>
                  <a:gd name="T11" fmla="*/ 576 h 660"/>
                  <a:gd name="T12" fmla="*/ 631 w 810"/>
                  <a:gd name="T13" fmla="*/ 390 h 660"/>
                  <a:gd name="T14" fmla="*/ 778 w 810"/>
                  <a:gd name="T15" fmla="*/ 587 h 660"/>
                  <a:gd name="T16" fmla="*/ 768 w 810"/>
                  <a:gd name="T17" fmla="*/ 607 h 660"/>
                  <a:gd name="T18" fmla="*/ 752 w 810"/>
                  <a:gd name="T19" fmla="*/ 621 h 660"/>
                  <a:gd name="T20" fmla="*/ 732 w 810"/>
                  <a:gd name="T21" fmla="*/ 629 h 660"/>
                  <a:gd name="T22" fmla="*/ 326 w 810"/>
                  <a:gd name="T23" fmla="*/ 205 h 660"/>
                  <a:gd name="T24" fmla="*/ 329 w 810"/>
                  <a:gd name="T25" fmla="*/ 196 h 660"/>
                  <a:gd name="T26" fmla="*/ 479 w 810"/>
                  <a:gd name="T27" fmla="*/ 30 h 660"/>
                  <a:gd name="T28" fmla="*/ 480 w 810"/>
                  <a:gd name="T29" fmla="*/ 201 h 660"/>
                  <a:gd name="T30" fmla="*/ 608 w 810"/>
                  <a:gd name="T31" fmla="*/ 360 h 660"/>
                  <a:gd name="T32" fmla="*/ 326 w 810"/>
                  <a:gd name="T33" fmla="*/ 205 h 660"/>
                  <a:gd name="T34" fmla="*/ 509 w 810"/>
                  <a:gd name="T35" fmla="*/ 190 h 660"/>
                  <a:gd name="T36" fmla="*/ 539 w 810"/>
                  <a:gd name="T37" fmla="*/ 30 h 660"/>
                  <a:gd name="T38" fmla="*/ 546 w 810"/>
                  <a:gd name="T39" fmla="*/ 29 h 660"/>
                  <a:gd name="T40" fmla="*/ 550 w 810"/>
                  <a:gd name="T41" fmla="*/ 25 h 660"/>
                  <a:gd name="T42" fmla="*/ 553 w 810"/>
                  <a:gd name="T43" fmla="*/ 21 h 660"/>
                  <a:gd name="T44" fmla="*/ 554 w 810"/>
                  <a:gd name="T45" fmla="*/ 15 h 660"/>
                  <a:gd name="T46" fmla="*/ 553 w 810"/>
                  <a:gd name="T47" fmla="*/ 9 h 660"/>
                  <a:gd name="T48" fmla="*/ 550 w 810"/>
                  <a:gd name="T49" fmla="*/ 5 h 660"/>
                  <a:gd name="T50" fmla="*/ 546 w 810"/>
                  <a:gd name="T51" fmla="*/ 1 h 660"/>
                  <a:gd name="T52" fmla="*/ 539 w 810"/>
                  <a:gd name="T53" fmla="*/ 0 h 660"/>
                  <a:gd name="T54" fmla="*/ 314 w 810"/>
                  <a:gd name="T55" fmla="*/ 0 h 660"/>
                  <a:gd name="T56" fmla="*/ 266 w 810"/>
                  <a:gd name="T57" fmla="*/ 1 h 660"/>
                  <a:gd name="T58" fmla="*/ 261 w 810"/>
                  <a:gd name="T59" fmla="*/ 3 h 660"/>
                  <a:gd name="T60" fmla="*/ 257 w 810"/>
                  <a:gd name="T61" fmla="*/ 7 h 660"/>
                  <a:gd name="T62" fmla="*/ 254 w 810"/>
                  <a:gd name="T63" fmla="*/ 13 h 660"/>
                  <a:gd name="T64" fmla="*/ 254 w 810"/>
                  <a:gd name="T65" fmla="*/ 18 h 660"/>
                  <a:gd name="T66" fmla="*/ 257 w 810"/>
                  <a:gd name="T67" fmla="*/ 23 h 660"/>
                  <a:gd name="T68" fmla="*/ 261 w 810"/>
                  <a:gd name="T69" fmla="*/ 28 h 660"/>
                  <a:gd name="T70" fmla="*/ 266 w 810"/>
                  <a:gd name="T71" fmla="*/ 30 h 660"/>
                  <a:gd name="T72" fmla="*/ 299 w 810"/>
                  <a:gd name="T73" fmla="*/ 30 h 660"/>
                  <a:gd name="T74" fmla="*/ 3 w 810"/>
                  <a:gd name="T75" fmla="*/ 561 h 660"/>
                  <a:gd name="T76" fmla="*/ 0 w 810"/>
                  <a:gd name="T77" fmla="*/ 570 h 660"/>
                  <a:gd name="T78" fmla="*/ 1 w 810"/>
                  <a:gd name="T79" fmla="*/ 588 h 660"/>
                  <a:gd name="T80" fmla="*/ 6 w 810"/>
                  <a:gd name="T81" fmla="*/ 605 h 660"/>
                  <a:gd name="T82" fmla="*/ 15 w 810"/>
                  <a:gd name="T83" fmla="*/ 620 h 660"/>
                  <a:gd name="T84" fmla="*/ 26 w 810"/>
                  <a:gd name="T85" fmla="*/ 634 h 660"/>
                  <a:gd name="T86" fmla="*/ 39 w 810"/>
                  <a:gd name="T87" fmla="*/ 645 h 660"/>
                  <a:gd name="T88" fmla="*/ 54 w 810"/>
                  <a:gd name="T89" fmla="*/ 653 h 660"/>
                  <a:gd name="T90" fmla="*/ 72 w 810"/>
                  <a:gd name="T91" fmla="*/ 659 h 660"/>
                  <a:gd name="T92" fmla="*/ 90 w 810"/>
                  <a:gd name="T93" fmla="*/ 660 h 660"/>
                  <a:gd name="T94" fmla="*/ 728 w 810"/>
                  <a:gd name="T95" fmla="*/ 660 h 660"/>
                  <a:gd name="T96" fmla="*/ 747 w 810"/>
                  <a:gd name="T97" fmla="*/ 657 h 660"/>
                  <a:gd name="T98" fmla="*/ 763 w 810"/>
                  <a:gd name="T99" fmla="*/ 649 h 660"/>
                  <a:gd name="T100" fmla="*/ 777 w 810"/>
                  <a:gd name="T101" fmla="*/ 639 h 660"/>
                  <a:gd name="T102" fmla="*/ 789 w 810"/>
                  <a:gd name="T103" fmla="*/ 628 h 660"/>
                  <a:gd name="T104" fmla="*/ 799 w 810"/>
                  <a:gd name="T105" fmla="*/ 614 h 660"/>
                  <a:gd name="T106" fmla="*/ 806 w 810"/>
                  <a:gd name="T107" fmla="*/ 598 h 660"/>
                  <a:gd name="T108" fmla="*/ 809 w 810"/>
                  <a:gd name="T109" fmla="*/ 580 h 660"/>
                  <a:gd name="T110" fmla="*/ 809 w 810"/>
                  <a:gd name="T111" fmla="*/ 566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10" h="660">
                    <a:moveTo>
                      <a:pt x="720" y="630"/>
                    </a:moveTo>
                    <a:lnTo>
                      <a:pt x="90" y="630"/>
                    </a:lnTo>
                    <a:lnTo>
                      <a:pt x="78" y="629"/>
                    </a:lnTo>
                    <a:lnTo>
                      <a:pt x="67" y="626"/>
                    </a:lnTo>
                    <a:lnTo>
                      <a:pt x="57" y="621"/>
                    </a:lnTo>
                    <a:lnTo>
                      <a:pt x="48" y="615"/>
                    </a:lnTo>
                    <a:lnTo>
                      <a:pt x="42" y="607"/>
                    </a:lnTo>
                    <a:lnTo>
                      <a:pt x="35" y="598"/>
                    </a:lnTo>
                    <a:lnTo>
                      <a:pt x="33" y="592"/>
                    </a:lnTo>
                    <a:lnTo>
                      <a:pt x="32" y="587"/>
                    </a:lnTo>
                    <a:lnTo>
                      <a:pt x="30" y="582"/>
                    </a:lnTo>
                    <a:lnTo>
                      <a:pt x="30" y="576"/>
                    </a:lnTo>
                    <a:lnTo>
                      <a:pt x="177" y="390"/>
                    </a:lnTo>
                    <a:lnTo>
                      <a:pt x="631" y="390"/>
                    </a:lnTo>
                    <a:lnTo>
                      <a:pt x="780" y="576"/>
                    </a:lnTo>
                    <a:lnTo>
                      <a:pt x="778" y="587"/>
                    </a:lnTo>
                    <a:lnTo>
                      <a:pt x="773" y="598"/>
                    </a:lnTo>
                    <a:lnTo>
                      <a:pt x="768" y="607"/>
                    </a:lnTo>
                    <a:lnTo>
                      <a:pt x="761" y="615"/>
                    </a:lnTo>
                    <a:lnTo>
                      <a:pt x="752" y="621"/>
                    </a:lnTo>
                    <a:lnTo>
                      <a:pt x="742" y="626"/>
                    </a:lnTo>
                    <a:lnTo>
                      <a:pt x="732" y="629"/>
                    </a:lnTo>
                    <a:lnTo>
                      <a:pt x="720" y="630"/>
                    </a:lnTo>
                    <a:close/>
                    <a:moveTo>
                      <a:pt x="326" y="205"/>
                    </a:moveTo>
                    <a:lnTo>
                      <a:pt x="328" y="201"/>
                    </a:lnTo>
                    <a:lnTo>
                      <a:pt x="329" y="196"/>
                    </a:lnTo>
                    <a:lnTo>
                      <a:pt x="329" y="30"/>
                    </a:lnTo>
                    <a:lnTo>
                      <a:pt x="479" y="30"/>
                    </a:lnTo>
                    <a:lnTo>
                      <a:pt x="479" y="196"/>
                    </a:lnTo>
                    <a:lnTo>
                      <a:pt x="480" y="201"/>
                    </a:lnTo>
                    <a:lnTo>
                      <a:pt x="482" y="205"/>
                    </a:lnTo>
                    <a:lnTo>
                      <a:pt x="608" y="360"/>
                    </a:lnTo>
                    <a:lnTo>
                      <a:pt x="202" y="360"/>
                    </a:lnTo>
                    <a:lnTo>
                      <a:pt x="326" y="205"/>
                    </a:lnTo>
                    <a:close/>
                    <a:moveTo>
                      <a:pt x="807" y="561"/>
                    </a:moveTo>
                    <a:lnTo>
                      <a:pt x="509" y="190"/>
                    </a:lnTo>
                    <a:lnTo>
                      <a:pt x="509" y="30"/>
                    </a:lnTo>
                    <a:lnTo>
                      <a:pt x="539" y="30"/>
                    </a:lnTo>
                    <a:lnTo>
                      <a:pt x="542" y="30"/>
                    </a:lnTo>
                    <a:lnTo>
                      <a:pt x="546" y="29"/>
                    </a:lnTo>
                    <a:lnTo>
                      <a:pt x="548" y="28"/>
                    </a:lnTo>
                    <a:lnTo>
                      <a:pt x="550" y="25"/>
                    </a:lnTo>
                    <a:lnTo>
                      <a:pt x="552" y="23"/>
                    </a:lnTo>
                    <a:lnTo>
                      <a:pt x="553" y="21"/>
                    </a:lnTo>
                    <a:lnTo>
                      <a:pt x="554" y="18"/>
                    </a:lnTo>
                    <a:lnTo>
                      <a:pt x="554" y="15"/>
                    </a:lnTo>
                    <a:lnTo>
                      <a:pt x="554" y="13"/>
                    </a:lnTo>
                    <a:lnTo>
                      <a:pt x="553" y="9"/>
                    </a:lnTo>
                    <a:lnTo>
                      <a:pt x="552" y="7"/>
                    </a:lnTo>
                    <a:lnTo>
                      <a:pt x="550" y="5"/>
                    </a:lnTo>
                    <a:lnTo>
                      <a:pt x="548" y="3"/>
                    </a:lnTo>
                    <a:lnTo>
                      <a:pt x="546" y="1"/>
                    </a:lnTo>
                    <a:lnTo>
                      <a:pt x="542" y="1"/>
                    </a:lnTo>
                    <a:lnTo>
                      <a:pt x="539" y="0"/>
                    </a:lnTo>
                    <a:lnTo>
                      <a:pt x="494" y="0"/>
                    </a:lnTo>
                    <a:lnTo>
                      <a:pt x="314" y="0"/>
                    </a:lnTo>
                    <a:lnTo>
                      <a:pt x="269" y="0"/>
                    </a:lnTo>
                    <a:lnTo>
                      <a:pt x="266" y="1"/>
                    </a:lnTo>
                    <a:lnTo>
                      <a:pt x="264" y="1"/>
                    </a:lnTo>
                    <a:lnTo>
                      <a:pt x="261" y="3"/>
                    </a:lnTo>
                    <a:lnTo>
                      <a:pt x="259" y="5"/>
                    </a:lnTo>
                    <a:lnTo>
                      <a:pt x="257" y="7"/>
                    </a:lnTo>
                    <a:lnTo>
                      <a:pt x="256" y="9"/>
                    </a:lnTo>
                    <a:lnTo>
                      <a:pt x="254" y="13"/>
                    </a:lnTo>
                    <a:lnTo>
                      <a:pt x="254" y="15"/>
                    </a:lnTo>
                    <a:lnTo>
                      <a:pt x="254" y="18"/>
                    </a:lnTo>
                    <a:lnTo>
                      <a:pt x="256" y="21"/>
                    </a:lnTo>
                    <a:lnTo>
                      <a:pt x="257" y="23"/>
                    </a:lnTo>
                    <a:lnTo>
                      <a:pt x="259" y="25"/>
                    </a:lnTo>
                    <a:lnTo>
                      <a:pt x="261" y="28"/>
                    </a:lnTo>
                    <a:lnTo>
                      <a:pt x="264" y="29"/>
                    </a:lnTo>
                    <a:lnTo>
                      <a:pt x="266" y="30"/>
                    </a:lnTo>
                    <a:lnTo>
                      <a:pt x="269" y="30"/>
                    </a:lnTo>
                    <a:lnTo>
                      <a:pt x="299" y="30"/>
                    </a:lnTo>
                    <a:lnTo>
                      <a:pt x="299" y="190"/>
                    </a:lnTo>
                    <a:lnTo>
                      <a:pt x="3" y="561"/>
                    </a:lnTo>
                    <a:lnTo>
                      <a:pt x="0" y="566"/>
                    </a:lnTo>
                    <a:lnTo>
                      <a:pt x="0" y="570"/>
                    </a:lnTo>
                    <a:lnTo>
                      <a:pt x="0" y="580"/>
                    </a:lnTo>
                    <a:lnTo>
                      <a:pt x="1" y="588"/>
                    </a:lnTo>
                    <a:lnTo>
                      <a:pt x="3" y="597"/>
                    </a:lnTo>
                    <a:lnTo>
                      <a:pt x="6" y="605"/>
                    </a:lnTo>
                    <a:lnTo>
                      <a:pt x="11" y="613"/>
                    </a:lnTo>
                    <a:lnTo>
                      <a:pt x="15" y="620"/>
                    </a:lnTo>
                    <a:lnTo>
                      <a:pt x="20" y="628"/>
                    </a:lnTo>
                    <a:lnTo>
                      <a:pt x="26" y="634"/>
                    </a:lnTo>
                    <a:lnTo>
                      <a:pt x="32" y="639"/>
                    </a:lnTo>
                    <a:lnTo>
                      <a:pt x="39" y="645"/>
                    </a:lnTo>
                    <a:lnTo>
                      <a:pt x="47" y="649"/>
                    </a:lnTo>
                    <a:lnTo>
                      <a:pt x="54" y="653"/>
                    </a:lnTo>
                    <a:lnTo>
                      <a:pt x="63" y="655"/>
                    </a:lnTo>
                    <a:lnTo>
                      <a:pt x="72" y="659"/>
                    </a:lnTo>
                    <a:lnTo>
                      <a:pt x="80" y="660"/>
                    </a:lnTo>
                    <a:lnTo>
                      <a:pt x="90" y="660"/>
                    </a:lnTo>
                    <a:lnTo>
                      <a:pt x="720" y="660"/>
                    </a:lnTo>
                    <a:lnTo>
                      <a:pt x="728" y="660"/>
                    </a:lnTo>
                    <a:lnTo>
                      <a:pt x="738" y="659"/>
                    </a:lnTo>
                    <a:lnTo>
                      <a:pt x="747" y="657"/>
                    </a:lnTo>
                    <a:lnTo>
                      <a:pt x="755" y="653"/>
                    </a:lnTo>
                    <a:lnTo>
                      <a:pt x="763" y="649"/>
                    </a:lnTo>
                    <a:lnTo>
                      <a:pt x="770" y="645"/>
                    </a:lnTo>
                    <a:lnTo>
                      <a:pt x="777" y="639"/>
                    </a:lnTo>
                    <a:lnTo>
                      <a:pt x="783" y="634"/>
                    </a:lnTo>
                    <a:lnTo>
                      <a:pt x="789" y="628"/>
                    </a:lnTo>
                    <a:lnTo>
                      <a:pt x="795" y="621"/>
                    </a:lnTo>
                    <a:lnTo>
                      <a:pt x="799" y="614"/>
                    </a:lnTo>
                    <a:lnTo>
                      <a:pt x="802" y="605"/>
                    </a:lnTo>
                    <a:lnTo>
                      <a:pt x="806" y="598"/>
                    </a:lnTo>
                    <a:lnTo>
                      <a:pt x="808" y="588"/>
                    </a:lnTo>
                    <a:lnTo>
                      <a:pt x="809" y="580"/>
                    </a:lnTo>
                    <a:lnTo>
                      <a:pt x="810" y="570"/>
                    </a:lnTo>
                    <a:lnTo>
                      <a:pt x="809" y="566"/>
                    </a:lnTo>
                    <a:lnTo>
                      <a:pt x="807" y="5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423">
                <a:extLst>
                  <a:ext uri="{FF2B5EF4-FFF2-40B4-BE49-F238E27FC236}">
                    <a16:creationId xmlns:a16="http://schemas.microsoft.com/office/drawing/2014/main" id="{25263331-865B-4302-854D-7B7DBA1A35B1}"/>
                  </a:ext>
                </a:extLst>
              </p:cNvPr>
              <p:cNvSpPr>
                <a:spLocks noEditPoints="1"/>
              </p:cNvSpPr>
              <p:nvPr/>
            </p:nvSpPr>
            <p:spPr bwMode="auto">
              <a:xfrm>
                <a:off x="7075488" y="1365250"/>
                <a:ext cx="38100" cy="38100"/>
              </a:xfrm>
              <a:custGeom>
                <a:avLst/>
                <a:gdLst>
                  <a:gd name="T0" fmla="*/ 65 w 120"/>
                  <a:gd name="T1" fmla="*/ 31 h 120"/>
                  <a:gd name="T2" fmla="*/ 76 w 120"/>
                  <a:gd name="T3" fmla="*/ 35 h 120"/>
                  <a:gd name="T4" fmla="*/ 84 w 120"/>
                  <a:gd name="T5" fmla="*/ 43 h 120"/>
                  <a:gd name="T6" fmla="*/ 88 w 120"/>
                  <a:gd name="T7" fmla="*/ 54 h 120"/>
                  <a:gd name="T8" fmla="*/ 88 w 120"/>
                  <a:gd name="T9" fmla="*/ 66 h 120"/>
                  <a:gd name="T10" fmla="*/ 84 w 120"/>
                  <a:gd name="T11" fmla="*/ 77 h 120"/>
                  <a:gd name="T12" fmla="*/ 76 w 120"/>
                  <a:gd name="T13" fmla="*/ 85 h 120"/>
                  <a:gd name="T14" fmla="*/ 65 w 120"/>
                  <a:gd name="T15" fmla="*/ 90 h 120"/>
                  <a:gd name="T16" fmla="*/ 53 w 120"/>
                  <a:gd name="T17" fmla="*/ 90 h 120"/>
                  <a:gd name="T18" fmla="*/ 42 w 120"/>
                  <a:gd name="T19" fmla="*/ 85 h 120"/>
                  <a:gd name="T20" fmla="*/ 35 w 120"/>
                  <a:gd name="T21" fmla="*/ 77 h 120"/>
                  <a:gd name="T22" fmla="*/ 30 w 120"/>
                  <a:gd name="T23" fmla="*/ 66 h 120"/>
                  <a:gd name="T24" fmla="*/ 30 w 120"/>
                  <a:gd name="T25" fmla="*/ 54 h 120"/>
                  <a:gd name="T26" fmla="*/ 35 w 120"/>
                  <a:gd name="T27" fmla="*/ 43 h 120"/>
                  <a:gd name="T28" fmla="*/ 42 w 120"/>
                  <a:gd name="T29" fmla="*/ 35 h 120"/>
                  <a:gd name="T30" fmla="*/ 53 w 120"/>
                  <a:gd name="T31" fmla="*/ 31 h 120"/>
                  <a:gd name="T32" fmla="*/ 60 w 120"/>
                  <a:gd name="T33" fmla="*/ 120 h 120"/>
                  <a:gd name="T34" fmla="*/ 71 w 120"/>
                  <a:gd name="T35" fmla="*/ 119 h 120"/>
                  <a:gd name="T36" fmla="*/ 83 w 120"/>
                  <a:gd name="T37" fmla="*/ 116 h 120"/>
                  <a:gd name="T38" fmla="*/ 93 w 120"/>
                  <a:gd name="T39" fmla="*/ 110 h 120"/>
                  <a:gd name="T40" fmla="*/ 101 w 120"/>
                  <a:gd name="T41" fmla="*/ 103 h 120"/>
                  <a:gd name="T42" fmla="*/ 109 w 120"/>
                  <a:gd name="T43" fmla="*/ 93 h 120"/>
                  <a:gd name="T44" fmla="*/ 115 w 120"/>
                  <a:gd name="T45" fmla="*/ 83 h 120"/>
                  <a:gd name="T46" fmla="*/ 118 w 120"/>
                  <a:gd name="T47" fmla="*/ 72 h 120"/>
                  <a:gd name="T48" fmla="*/ 120 w 120"/>
                  <a:gd name="T49" fmla="*/ 60 h 120"/>
                  <a:gd name="T50" fmla="*/ 118 w 120"/>
                  <a:gd name="T51" fmla="*/ 48 h 120"/>
                  <a:gd name="T52" fmla="*/ 115 w 120"/>
                  <a:gd name="T53" fmla="*/ 36 h 120"/>
                  <a:gd name="T54" fmla="*/ 109 w 120"/>
                  <a:gd name="T55" fmla="*/ 27 h 120"/>
                  <a:gd name="T56" fmla="*/ 101 w 120"/>
                  <a:gd name="T57" fmla="*/ 17 h 120"/>
                  <a:gd name="T58" fmla="*/ 93 w 120"/>
                  <a:gd name="T59" fmla="*/ 11 h 120"/>
                  <a:gd name="T60" fmla="*/ 83 w 120"/>
                  <a:gd name="T61" fmla="*/ 4 h 120"/>
                  <a:gd name="T62" fmla="*/ 71 w 120"/>
                  <a:gd name="T63" fmla="*/ 1 h 120"/>
                  <a:gd name="T64" fmla="*/ 60 w 120"/>
                  <a:gd name="T65" fmla="*/ 0 h 120"/>
                  <a:gd name="T66" fmla="*/ 48 w 120"/>
                  <a:gd name="T67" fmla="*/ 1 h 120"/>
                  <a:gd name="T68" fmla="*/ 36 w 120"/>
                  <a:gd name="T69" fmla="*/ 4 h 120"/>
                  <a:gd name="T70" fmla="*/ 25 w 120"/>
                  <a:gd name="T71" fmla="*/ 11 h 120"/>
                  <a:gd name="T72" fmla="*/ 17 w 120"/>
                  <a:gd name="T73" fmla="*/ 17 h 120"/>
                  <a:gd name="T74" fmla="*/ 9 w 120"/>
                  <a:gd name="T75" fmla="*/ 27 h 120"/>
                  <a:gd name="T76" fmla="*/ 4 w 120"/>
                  <a:gd name="T77" fmla="*/ 36 h 120"/>
                  <a:gd name="T78" fmla="*/ 1 w 120"/>
                  <a:gd name="T79" fmla="*/ 48 h 120"/>
                  <a:gd name="T80" fmla="*/ 0 w 120"/>
                  <a:gd name="T81" fmla="*/ 60 h 120"/>
                  <a:gd name="T82" fmla="*/ 1 w 120"/>
                  <a:gd name="T83" fmla="*/ 72 h 120"/>
                  <a:gd name="T84" fmla="*/ 4 w 120"/>
                  <a:gd name="T85" fmla="*/ 83 h 120"/>
                  <a:gd name="T86" fmla="*/ 9 w 120"/>
                  <a:gd name="T87" fmla="*/ 93 h 120"/>
                  <a:gd name="T88" fmla="*/ 17 w 120"/>
                  <a:gd name="T89" fmla="*/ 103 h 120"/>
                  <a:gd name="T90" fmla="*/ 25 w 120"/>
                  <a:gd name="T91" fmla="*/ 110 h 120"/>
                  <a:gd name="T92" fmla="*/ 36 w 120"/>
                  <a:gd name="T93" fmla="*/ 116 h 120"/>
                  <a:gd name="T94" fmla="*/ 48 w 120"/>
                  <a:gd name="T95" fmla="*/ 119 h 120"/>
                  <a:gd name="T96" fmla="*/ 60 w 120"/>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0" h="120">
                    <a:moveTo>
                      <a:pt x="60" y="30"/>
                    </a:moveTo>
                    <a:lnTo>
                      <a:pt x="65" y="31"/>
                    </a:lnTo>
                    <a:lnTo>
                      <a:pt x="71" y="32"/>
                    </a:lnTo>
                    <a:lnTo>
                      <a:pt x="76" y="35"/>
                    </a:lnTo>
                    <a:lnTo>
                      <a:pt x="81" y="39"/>
                    </a:lnTo>
                    <a:lnTo>
                      <a:pt x="84" y="43"/>
                    </a:lnTo>
                    <a:lnTo>
                      <a:pt x="87" y="48"/>
                    </a:lnTo>
                    <a:lnTo>
                      <a:pt x="88" y="54"/>
                    </a:lnTo>
                    <a:lnTo>
                      <a:pt x="90" y="60"/>
                    </a:lnTo>
                    <a:lnTo>
                      <a:pt x="88" y="66"/>
                    </a:lnTo>
                    <a:lnTo>
                      <a:pt x="87" y="72"/>
                    </a:lnTo>
                    <a:lnTo>
                      <a:pt x="84" y="77"/>
                    </a:lnTo>
                    <a:lnTo>
                      <a:pt x="81" y="81"/>
                    </a:lnTo>
                    <a:lnTo>
                      <a:pt x="76" y="85"/>
                    </a:lnTo>
                    <a:lnTo>
                      <a:pt x="71" y="88"/>
                    </a:lnTo>
                    <a:lnTo>
                      <a:pt x="65" y="90"/>
                    </a:lnTo>
                    <a:lnTo>
                      <a:pt x="60" y="90"/>
                    </a:lnTo>
                    <a:lnTo>
                      <a:pt x="53" y="90"/>
                    </a:lnTo>
                    <a:lnTo>
                      <a:pt x="48" y="88"/>
                    </a:lnTo>
                    <a:lnTo>
                      <a:pt x="42" y="85"/>
                    </a:lnTo>
                    <a:lnTo>
                      <a:pt x="38" y="81"/>
                    </a:lnTo>
                    <a:lnTo>
                      <a:pt x="35" y="77"/>
                    </a:lnTo>
                    <a:lnTo>
                      <a:pt x="32" y="72"/>
                    </a:lnTo>
                    <a:lnTo>
                      <a:pt x="30" y="66"/>
                    </a:lnTo>
                    <a:lnTo>
                      <a:pt x="30" y="60"/>
                    </a:lnTo>
                    <a:lnTo>
                      <a:pt x="30" y="54"/>
                    </a:lnTo>
                    <a:lnTo>
                      <a:pt x="32" y="48"/>
                    </a:lnTo>
                    <a:lnTo>
                      <a:pt x="35" y="43"/>
                    </a:lnTo>
                    <a:lnTo>
                      <a:pt x="38" y="39"/>
                    </a:lnTo>
                    <a:lnTo>
                      <a:pt x="42" y="35"/>
                    </a:lnTo>
                    <a:lnTo>
                      <a:pt x="48" y="32"/>
                    </a:lnTo>
                    <a:lnTo>
                      <a:pt x="53" y="31"/>
                    </a:lnTo>
                    <a:lnTo>
                      <a:pt x="60" y="30"/>
                    </a:lnTo>
                    <a:close/>
                    <a:moveTo>
                      <a:pt x="60" y="120"/>
                    </a:moveTo>
                    <a:lnTo>
                      <a:pt x="66" y="120"/>
                    </a:lnTo>
                    <a:lnTo>
                      <a:pt x="71" y="119"/>
                    </a:lnTo>
                    <a:lnTo>
                      <a:pt x="78" y="118"/>
                    </a:lnTo>
                    <a:lnTo>
                      <a:pt x="83" y="116"/>
                    </a:lnTo>
                    <a:lnTo>
                      <a:pt x="88" y="112"/>
                    </a:lnTo>
                    <a:lnTo>
                      <a:pt x="93" y="110"/>
                    </a:lnTo>
                    <a:lnTo>
                      <a:pt x="98" y="106"/>
                    </a:lnTo>
                    <a:lnTo>
                      <a:pt x="101" y="103"/>
                    </a:lnTo>
                    <a:lnTo>
                      <a:pt x="106" y="98"/>
                    </a:lnTo>
                    <a:lnTo>
                      <a:pt x="109" y="93"/>
                    </a:lnTo>
                    <a:lnTo>
                      <a:pt x="112" y="89"/>
                    </a:lnTo>
                    <a:lnTo>
                      <a:pt x="115" y="83"/>
                    </a:lnTo>
                    <a:lnTo>
                      <a:pt x="116" y="78"/>
                    </a:lnTo>
                    <a:lnTo>
                      <a:pt x="118" y="72"/>
                    </a:lnTo>
                    <a:lnTo>
                      <a:pt x="120" y="66"/>
                    </a:lnTo>
                    <a:lnTo>
                      <a:pt x="120" y="60"/>
                    </a:lnTo>
                    <a:lnTo>
                      <a:pt x="120" y="54"/>
                    </a:lnTo>
                    <a:lnTo>
                      <a:pt x="118" y="48"/>
                    </a:lnTo>
                    <a:lnTo>
                      <a:pt x="116" y="42"/>
                    </a:lnTo>
                    <a:lnTo>
                      <a:pt x="115" y="36"/>
                    </a:lnTo>
                    <a:lnTo>
                      <a:pt x="112" y="31"/>
                    </a:lnTo>
                    <a:lnTo>
                      <a:pt x="109" y="27"/>
                    </a:lnTo>
                    <a:lnTo>
                      <a:pt x="106" y="21"/>
                    </a:lnTo>
                    <a:lnTo>
                      <a:pt x="101" y="17"/>
                    </a:lnTo>
                    <a:lnTo>
                      <a:pt x="98" y="14"/>
                    </a:lnTo>
                    <a:lnTo>
                      <a:pt x="93" y="11"/>
                    </a:lnTo>
                    <a:lnTo>
                      <a:pt x="88" y="8"/>
                    </a:lnTo>
                    <a:lnTo>
                      <a:pt x="83" y="4"/>
                    </a:lnTo>
                    <a:lnTo>
                      <a:pt x="78" y="2"/>
                    </a:lnTo>
                    <a:lnTo>
                      <a:pt x="71" y="1"/>
                    </a:lnTo>
                    <a:lnTo>
                      <a:pt x="66" y="0"/>
                    </a:lnTo>
                    <a:lnTo>
                      <a:pt x="60" y="0"/>
                    </a:lnTo>
                    <a:lnTo>
                      <a:pt x="53" y="0"/>
                    </a:lnTo>
                    <a:lnTo>
                      <a:pt x="48" y="1"/>
                    </a:lnTo>
                    <a:lnTo>
                      <a:pt x="41" y="2"/>
                    </a:lnTo>
                    <a:lnTo>
                      <a:pt x="36" y="4"/>
                    </a:lnTo>
                    <a:lnTo>
                      <a:pt x="31" y="8"/>
                    </a:lnTo>
                    <a:lnTo>
                      <a:pt x="25" y="11"/>
                    </a:lnTo>
                    <a:lnTo>
                      <a:pt x="21" y="14"/>
                    </a:lnTo>
                    <a:lnTo>
                      <a:pt x="17" y="17"/>
                    </a:lnTo>
                    <a:lnTo>
                      <a:pt x="14" y="21"/>
                    </a:lnTo>
                    <a:lnTo>
                      <a:pt x="9" y="27"/>
                    </a:lnTo>
                    <a:lnTo>
                      <a:pt x="7" y="31"/>
                    </a:lnTo>
                    <a:lnTo>
                      <a:pt x="4" y="36"/>
                    </a:lnTo>
                    <a:lnTo>
                      <a:pt x="2" y="42"/>
                    </a:lnTo>
                    <a:lnTo>
                      <a:pt x="1" y="48"/>
                    </a:lnTo>
                    <a:lnTo>
                      <a:pt x="0" y="54"/>
                    </a:lnTo>
                    <a:lnTo>
                      <a:pt x="0" y="60"/>
                    </a:lnTo>
                    <a:lnTo>
                      <a:pt x="0" y="66"/>
                    </a:lnTo>
                    <a:lnTo>
                      <a:pt x="1" y="72"/>
                    </a:lnTo>
                    <a:lnTo>
                      <a:pt x="2" y="78"/>
                    </a:lnTo>
                    <a:lnTo>
                      <a:pt x="4" y="83"/>
                    </a:lnTo>
                    <a:lnTo>
                      <a:pt x="7" y="89"/>
                    </a:lnTo>
                    <a:lnTo>
                      <a:pt x="9" y="93"/>
                    </a:lnTo>
                    <a:lnTo>
                      <a:pt x="14" y="98"/>
                    </a:lnTo>
                    <a:lnTo>
                      <a:pt x="17" y="103"/>
                    </a:lnTo>
                    <a:lnTo>
                      <a:pt x="21" y="106"/>
                    </a:lnTo>
                    <a:lnTo>
                      <a:pt x="25" y="110"/>
                    </a:lnTo>
                    <a:lnTo>
                      <a:pt x="31" y="112"/>
                    </a:lnTo>
                    <a:lnTo>
                      <a:pt x="36" y="116"/>
                    </a:lnTo>
                    <a:lnTo>
                      <a:pt x="41" y="118"/>
                    </a:lnTo>
                    <a:lnTo>
                      <a:pt x="48" y="119"/>
                    </a:lnTo>
                    <a:lnTo>
                      <a:pt x="53" y="120"/>
                    </a:lnTo>
                    <a:lnTo>
                      <a:pt x="60"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424">
                <a:extLst>
                  <a:ext uri="{FF2B5EF4-FFF2-40B4-BE49-F238E27FC236}">
                    <a16:creationId xmlns:a16="http://schemas.microsoft.com/office/drawing/2014/main" id="{6B9A0D3F-DE9D-492D-93E9-6EB1DFC4159A}"/>
                  </a:ext>
                </a:extLst>
              </p:cNvPr>
              <p:cNvSpPr>
                <a:spLocks noEditPoints="1"/>
              </p:cNvSpPr>
              <p:nvPr/>
            </p:nvSpPr>
            <p:spPr bwMode="auto">
              <a:xfrm>
                <a:off x="7142163" y="1346200"/>
                <a:ext cx="57150" cy="57150"/>
              </a:xfrm>
              <a:custGeom>
                <a:avLst/>
                <a:gdLst>
                  <a:gd name="T0" fmla="*/ 102 w 180"/>
                  <a:gd name="T1" fmla="*/ 31 h 180"/>
                  <a:gd name="T2" fmla="*/ 119 w 180"/>
                  <a:gd name="T3" fmla="*/ 38 h 180"/>
                  <a:gd name="T4" fmla="*/ 133 w 180"/>
                  <a:gd name="T5" fmla="*/ 47 h 180"/>
                  <a:gd name="T6" fmla="*/ 143 w 180"/>
                  <a:gd name="T7" fmla="*/ 61 h 180"/>
                  <a:gd name="T8" fmla="*/ 149 w 180"/>
                  <a:gd name="T9" fmla="*/ 78 h 180"/>
                  <a:gd name="T10" fmla="*/ 150 w 180"/>
                  <a:gd name="T11" fmla="*/ 96 h 180"/>
                  <a:gd name="T12" fmla="*/ 146 w 180"/>
                  <a:gd name="T13" fmla="*/ 114 h 180"/>
                  <a:gd name="T14" fmla="*/ 136 w 180"/>
                  <a:gd name="T15" fmla="*/ 129 h 180"/>
                  <a:gd name="T16" fmla="*/ 125 w 180"/>
                  <a:gd name="T17" fmla="*/ 139 h 180"/>
                  <a:gd name="T18" fmla="*/ 108 w 180"/>
                  <a:gd name="T19" fmla="*/ 148 h 180"/>
                  <a:gd name="T20" fmla="*/ 90 w 180"/>
                  <a:gd name="T21" fmla="*/ 150 h 180"/>
                  <a:gd name="T22" fmla="*/ 72 w 180"/>
                  <a:gd name="T23" fmla="*/ 148 h 180"/>
                  <a:gd name="T24" fmla="*/ 57 w 180"/>
                  <a:gd name="T25" fmla="*/ 139 h 180"/>
                  <a:gd name="T26" fmla="*/ 44 w 180"/>
                  <a:gd name="T27" fmla="*/ 129 h 180"/>
                  <a:gd name="T28" fmla="*/ 35 w 180"/>
                  <a:gd name="T29" fmla="*/ 114 h 180"/>
                  <a:gd name="T30" fmla="*/ 30 w 180"/>
                  <a:gd name="T31" fmla="*/ 96 h 180"/>
                  <a:gd name="T32" fmla="*/ 31 w 180"/>
                  <a:gd name="T33" fmla="*/ 78 h 180"/>
                  <a:gd name="T34" fmla="*/ 38 w 180"/>
                  <a:gd name="T35" fmla="*/ 61 h 180"/>
                  <a:gd name="T36" fmla="*/ 49 w 180"/>
                  <a:gd name="T37" fmla="*/ 47 h 180"/>
                  <a:gd name="T38" fmla="*/ 61 w 180"/>
                  <a:gd name="T39" fmla="*/ 38 h 180"/>
                  <a:gd name="T40" fmla="*/ 78 w 180"/>
                  <a:gd name="T41" fmla="*/ 31 h 180"/>
                  <a:gd name="T42" fmla="*/ 90 w 180"/>
                  <a:gd name="T43" fmla="*/ 180 h 180"/>
                  <a:gd name="T44" fmla="*/ 117 w 180"/>
                  <a:gd name="T45" fmla="*/ 176 h 180"/>
                  <a:gd name="T46" fmla="*/ 141 w 180"/>
                  <a:gd name="T47" fmla="*/ 165 h 180"/>
                  <a:gd name="T48" fmla="*/ 160 w 180"/>
                  <a:gd name="T49" fmla="*/ 147 h 180"/>
                  <a:gd name="T50" fmla="*/ 174 w 180"/>
                  <a:gd name="T51" fmla="*/ 125 h 180"/>
                  <a:gd name="T52" fmla="*/ 180 w 180"/>
                  <a:gd name="T53" fmla="*/ 100 h 180"/>
                  <a:gd name="T54" fmla="*/ 179 w 180"/>
                  <a:gd name="T55" fmla="*/ 72 h 180"/>
                  <a:gd name="T56" fmla="*/ 169 w 180"/>
                  <a:gd name="T57" fmla="*/ 47 h 180"/>
                  <a:gd name="T58" fmla="*/ 154 w 180"/>
                  <a:gd name="T59" fmla="*/ 27 h 180"/>
                  <a:gd name="T60" fmla="*/ 133 w 180"/>
                  <a:gd name="T61" fmla="*/ 11 h 180"/>
                  <a:gd name="T62" fmla="*/ 108 w 180"/>
                  <a:gd name="T63" fmla="*/ 2 h 180"/>
                  <a:gd name="T64" fmla="*/ 82 w 180"/>
                  <a:gd name="T65" fmla="*/ 0 h 180"/>
                  <a:gd name="T66" fmla="*/ 55 w 180"/>
                  <a:gd name="T67" fmla="*/ 7 h 180"/>
                  <a:gd name="T68" fmla="*/ 34 w 180"/>
                  <a:gd name="T69" fmla="*/ 20 h 180"/>
                  <a:gd name="T70" fmla="*/ 15 w 180"/>
                  <a:gd name="T71" fmla="*/ 40 h 180"/>
                  <a:gd name="T72" fmla="*/ 5 w 180"/>
                  <a:gd name="T73" fmla="*/ 63 h 180"/>
                  <a:gd name="T74" fmla="*/ 0 w 180"/>
                  <a:gd name="T75" fmla="*/ 90 h 180"/>
                  <a:gd name="T76" fmla="*/ 5 w 180"/>
                  <a:gd name="T77" fmla="*/ 117 h 180"/>
                  <a:gd name="T78" fmla="*/ 15 w 180"/>
                  <a:gd name="T79" fmla="*/ 140 h 180"/>
                  <a:gd name="T80" fmla="*/ 34 w 180"/>
                  <a:gd name="T81" fmla="*/ 160 h 180"/>
                  <a:gd name="T82" fmla="*/ 55 w 180"/>
                  <a:gd name="T83" fmla="*/ 172 h 180"/>
                  <a:gd name="T84" fmla="*/ 82 w 180"/>
                  <a:gd name="T85" fmla="*/ 18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0" h="180">
                    <a:moveTo>
                      <a:pt x="90" y="30"/>
                    </a:moveTo>
                    <a:lnTo>
                      <a:pt x="97" y="30"/>
                    </a:lnTo>
                    <a:lnTo>
                      <a:pt x="102" y="31"/>
                    </a:lnTo>
                    <a:lnTo>
                      <a:pt x="108" y="32"/>
                    </a:lnTo>
                    <a:lnTo>
                      <a:pt x="114" y="34"/>
                    </a:lnTo>
                    <a:lnTo>
                      <a:pt x="119" y="38"/>
                    </a:lnTo>
                    <a:lnTo>
                      <a:pt x="125" y="41"/>
                    </a:lnTo>
                    <a:lnTo>
                      <a:pt x="129" y="44"/>
                    </a:lnTo>
                    <a:lnTo>
                      <a:pt x="133" y="47"/>
                    </a:lnTo>
                    <a:lnTo>
                      <a:pt x="136" y="52"/>
                    </a:lnTo>
                    <a:lnTo>
                      <a:pt x="141" y="57"/>
                    </a:lnTo>
                    <a:lnTo>
                      <a:pt x="143" y="61"/>
                    </a:lnTo>
                    <a:lnTo>
                      <a:pt x="146" y="66"/>
                    </a:lnTo>
                    <a:lnTo>
                      <a:pt x="148" y="72"/>
                    </a:lnTo>
                    <a:lnTo>
                      <a:pt x="149" y="78"/>
                    </a:lnTo>
                    <a:lnTo>
                      <a:pt x="150" y="84"/>
                    </a:lnTo>
                    <a:lnTo>
                      <a:pt x="150" y="90"/>
                    </a:lnTo>
                    <a:lnTo>
                      <a:pt x="150" y="96"/>
                    </a:lnTo>
                    <a:lnTo>
                      <a:pt x="149" y="102"/>
                    </a:lnTo>
                    <a:lnTo>
                      <a:pt x="148" y="108"/>
                    </a:lnTo>
                    <a:lnTo>
                      <a:pt x="146" y="114"/>
                    </a:lnTo>
                    <a:lnTo>
                      <a:pt x="143" y="119"/>
                    </a:lnTo>
                    <a:lnTo>
                      <a:pt x="141" y="123"/>
                    </a:lnTo>
                    <a:lnTo>
                      <a:pt x="136" y="129"/>
                    </a:lnTo>
                    <a:lnTo>
                      <a:pt x="133" y="133"/>
                    </a:lnTo>
                    <a:lnTo>
                      <a:pt x="129" y="136"/>
                    </a:lnTo>
                    <a:lnTo>
                      <a:pt x="125" y="139"/>
                    </a:lnTo>
                    <a:lnTo>
                      <a:pt x="119" y="142"/>
                    </a:lnTo>
                    <a:lnTo>
                      <a:pt x="114" y="146"/>
                    </a:lnTo>
                    <a:lnTo>
                      <a:pt x="108" y="148"/>
                    </a:lnTo>
                    <a:lnTo>
                      <a:pt x="102" y="149"/>
                    </a:lnTo>
                    <a:lnTo>
                      <a:pt x="97" y="150"/>
                    </a:lnTo>
                    <a:lnTo>
                      <a:pt x="90" y="150"/>
                    </a:lnTo>
                    <a:lnTo>
                      <a:pt x="84" y="150"/>
                    </a:lnTo>
                    <a:lnTo>
                      <a:pt x="78" y="149"/>
                    </a:lnTo>
                    <a:lnTo>
                      <a:pt x="72" y="148"/>
                    </a:lnTo>
                    <a:lnTo>
                      <a:pt x="67" y="146"/>
                    </a:lnTo>
                    <a:lnTo>
                      <a:pt x="61" y="142"/>
                    </a:lnTo>
                    <a:lnTo>
                      <a:pt x="57" y="139"/>
                    </a:lnTo>
                    <a:lnTo>
                      <a:pt x="52" y="136"/>
                    </a:lnTo>
                    <a:lnTo>
                      <a:pt x="49" y="133"/>
                    </a:lnTo>
                    <a:lnTo>
                      <a:pt x="44" y="129"/>
                    </a:lnTo>
                    <a:lnTo>
                      <a:pt x="41" y="123"/>
                    </a:lnTo>
                    <a:lnTo>
                      <a:pt x="38" y="119"/>
                    </a:lnTo>
                    <a:lnTo>
                      <a:pt x="35" y="114"/>
                    </a:lnTo>
                    <a:lnTo>
                      <a:pt x="34" y="108"/>
                    </a:lnTo>
                    <a:lnTo>
                      <a:pt x="31" y="102"/>
                    </a:lnTo>
                    <a:lnTo>
                      <a:pt x="30" y="96"/>
                    </a:lnTo>
                    <a:lnTo>
                      <a:pt x="30" y="90"/>
                    </a:lnTo>
                    <a:lnTo>
                      <a:pt x="30" y="84"/>
                    </a:lnTo>
                    <a:lnTo>
                      <a:pt x="31" y="78"/>
                    </a:lnTo>
                    <a:lnTo>
                      <a:pt x="34" y="72"/>
                    </a:lnTo>
                    <a:lnTo>
                      <a:pt x="35" y="66"/>
                    </a:lnTo>
                    <a:lnTo>
                      <a:pt x="38" y="61"/>
                    </a:lnTo>
                    <a:lnTo>
                      <a:pt x="41" y="57"/>
                    </a:lnTo>
                    <a:lnTo>
                      <a:pt x="44" y="52"/>
                    </a:lnTo>
                    <a:lnTo>
                      <a:pt x="49" y="47"/>
                    </a:lnTo>
                    <a:lnTo>
                      <a:pt x="52" y="44"/>
                    </a:lnTo>
                    <a:lnTo>
                      <a:pt x="57" y="41"/>
                    </a:lnTo>
                    <a:lnTo>
                      <a:pt x="61" y="38"/>
                    </a:lnTo>
                    <a:lnTo>
                      <a:pt x="67" y="34"/>
                    </a:lnTo>
                    <a:lnTo>
                      <a:pt x="72" y="32"/>
                    </a:lnTo>
                    <a:lnTo>
                      <a:pt x="78" y="31"/>
                    </a:lnTo>
                    <a:lnTo>
                      <a:pt x="84" y="30"/>
                    </a:lnTo>
                    <a:lnTo>
                      <a:pt x="90" y="30"/>
                    </a:lnTo>
                    <a:close/>
                    <a:moveTo>
                      <a:pt x="90" y="180"/>
                    </a:moveTo>
                    <a:lnTo>
                      <a:pt x="100" y="180"/>
                    </a:lnTo>
                    <a:lnTo>
                      <a:pt x="108" y="178"/>
                    </a:lnTo>
                    <a:lnTo>
                      <a:pt x="117" y="176"/>
                    </a:lnTo>
                    <a:lnTo>
                      <a:pt x="126" y="172"/>
                    </a:lnTo>
                    <a:lnTo>
                      <a:pt x="133" y="169"/>
                    </a:lnTo>
                    <a:lnTo>
                      <a:pt x="141" y="165"/>
                    </a:lnTo>
                    <a:lnTo>
                      <a:pt x="148" y="160"/>
                    </a:lnTo>
                    <a:lnTo>
                      <a:pt x="154" y="153"/>
                    </a:lnTo>
                    <a:lnTo>
                      <a:pt x="160" y="147"/>
                    </a:lnTo>
                    <a:lnTo>
                      <a:pt x="165" y="140"/>
                    </a:lnTo>
                    <a:lnTo>
                      <a:pt x="169" y="133"/>
                    </a:lnTo>
                    <a:lnTo>
                      <a:pt x="174" y="125"/>
                    </a:lnTo>
                    <a:lnTo>
                      <a:pt x="177" y="117"/>
                    </a:lnTo>
                    <a:lnTo>
                      <a:pt x="179" y="108"/>
                    </a:lnTo>
                    <a:lnTo>
                      <a:pt x="180" y="100"/>
                    </a:lnTo>
                    <a:lnTo>
                      <a:pt x="180" y="90"/>
                    </a:lnTo>
                    <a:lnTo>
                      <a:pt x="180" y="80"/>
                    </a:lnTo>
                    <a:lnTo>
                      <a:pt x="179" y="72"/>
                    </a:lnTo>
                    <a:lnTo>
                      <a:pt x="177" y="63"/>
                    </a:lnTo>
                    <a:lnTo>
                      <a:pt x="174" y="55"/>
                    </a:lnTo>
                    <a:lnTo>
                      <a:pt x="169" y="47"/>
                    </a:lnTo>
                    <a:lnTo>
                      <a:pt x="165" y="40"/>
                    </a:lnTo>
                    <a:lnTo>
                      <a:pt x="160" y="33"/>
                    </a:lnTo>
                    <a:lnTo>
                      <a:pt x="154" y="27"/>
                    </a:lnTo>
                    <a:lnTo>
                      <a:pt x="148" y="20"/>
                    </a:lnTo>
                    <a:lnTo>
                      <a:pt x="141" y="15"/>
                    </a:lnTo>
                    <a:lnTo>
                      <a:pt x="133" y="11"/>
                    </a:lnTo>
                    <a:lnTo>
                      <a:pt x="126" y="7"/>
                    </a:lnTo>
                    <a:lnTo>
                      <a:pt x="117" y="4"/>
                    </a:lnTo>
                    <a:lnTo>
                      <a:pt x="108" y="2"/>
                    </a:lnTo>
                    <a:lnTo>
                      <a:pt x="100" y="0"/>
                    </a:lnTo>
                    <a:lnTo>
                      <a:pt x="90" y="0"/>
                    </a:lnTo>
                    <a:lnTo>
                      <a:pt x="82" y="0"/>
                    </a:lnTo>
                    <a:lnTo>
                      <a:pt x="72" y="2"/>
                    </a:lnTo>
                    <a:lnTo>
                      <a:pt x="64" y="4"/>
                    </a:lnTo>
                    <a:lnTo>
                      <a:pt x="55" y="7"/>
                    </a:lnTo>
                    <a:lnTo>
                      <a:pt x="47" y="11"/>
                    </a:lnTo>
                    <a:lnTo>
                      <a:pt x="40" y="15"/>
                    </a:lnTo>
                    <a:lnTo>
                      <a:pt x="34" y="20"/>
                    </a:lnTo>
                    <a:lnTo>
                      <a:pt x="27" y="27"/>
                    </a:lnTo>
                    <a:lnTo>
                      <a:pt x="21" y="33"/>
                    </a:lnTo>
                    <a:lnTo>
                      <a:pt x="15" y="40"/>
                    </a:lnTo>
                    <a:lnTo>
                      <a:pt x="11" y="47"/>
                    </a:lnTo>
                    <a:lnTo>
                      <a:pt x="8" y="55"/>
                    </a:lnTo>
                    <a:lnTo>
                      <a:pt x="5" y="63"/>
                    </a:lnTo>
                    <a:lnTo>
                      <a:pt x="3" y="72"/>
                    </a:lnTo>
                    <a:lnTo>
                      <a:pt x="0" y="80"/>
                    </a:lnTo>
                    <a:lnTo>
                      <a:pt x="0" y="90"/>
                    </a:lnTo>
                    <a:lnTo>
                      <a:pt x="0" y="100"/>
                    </a:lnTo>
                    <a:lnTo>
                      <a:pt x="3" y="108"/>
                    </a:lnTo>
                    <a:lnTo>
                      <a:pt x="5" y="117"/>
                    </a:lnTo>
                    <a:lnTo>
                      <a:pt x="8" y="125"/>
                    </a:lnTo>
                    <a:lnTo>
                      <a:pt x="11" y="133"/>
                    </a:lnTo>
                    <a:lnTo>
                      <a:pt x="15" y="140"/>
                    </a:lnTo>
                    <a:lnTo>
                      <a:pt x="21" y="147"/>
                    </a:lnTo>
                    <a:lnTo>
                      <a:pt x="27" y="153"/>
                    </a:lnTo>
                    <a:lnTo>
                      <a:pt x="34" y="160"/>
                    </a:lnTo>
                    <a:lnTo>
                      <a:pt x="40" y="165"/>
                    </a:lnTo>
                    <a:lnTo>
                      <a:pt x="47" y="169"/>
                    </a:lnTo>
                    <a:lnTo>
                      <a:pt x="55" y="172"/>
                    </a:lnTo>
                    <a:lnTo>
                      <a:pt x="64" y="176"/>
                    </a:lnTo>
                    <a:lnTo>
                      <a:pt x="72" y="178"/>
                    </a:lnTo>
                    <a:lnTo>
                      <a:pt x="82" y="180"/>
                    </a:lnTo>
                    <a:lnTo>
                      <a:pt x="90"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425">
                <a:extLst>
                  <a:ext uri="{FF2B5EF4-FFF2-40B4-BE49-F238E27FC236}">
                    <a16:creationId xmlns:a16="http://schemas.microsoft.com/office/drawing/2014/main" id="{2088ABAB-FDCD-427C-B8BB-261011DEB869}"/>
                  </a:ext>
                </a:extLst>
              </p:cNvPr>
              <p:cNvSpPr>
                <a:spLocks noEditPoints="1"/>
              </p:cNvSpPr>
              <p:nvPr/>
            </p:nvSpPr>
            <p:spPr bwMode="auto">
              <a:xfrm>
                <a:off x="7227888" y="1374775"/>
                <a:ext cx="28575" cy="28575"/>
              </a:xfrm>
              <a:custGeom>
                <a:avLst/>
                <a:gdLst>
                  <a:gd name="T0" fmla="*/ 48 w 91"/>
                  <a:gd name="T1" fmla="*/ 30 h 90"/>
                  <a:gd name="T2" fmla="*/ 54 w 91"/>
                  <a:gd name="T3" fmla="*/ 33 h 90"/>
                  <a:gd name="T4" fmla="*/ 58 w 91"/>
                  <a:gd name="T5" fmla="*/ 37 h 90"/>
                  <a:gd name="T6" fmla="*/ 60 w 91"/>
                  <a:gd name="T7" fmla="*/ 42 h 90"/>
                  <a:gd name="T8" fmla="*/ 60 w 91"/>
                  <a:gd name="T9" fmla="*/ 48 h 90"/>
                  <a:gd name="T10" fmla="*/ 58 w 91"/>
                  <a:gd name="T11" fmla="*/ 53 h 90"/>
                  <a:gd name="T12" fmla="*/ 54 w 91"/>
                  <a:gd name="T13" fmla="*/ 58 h 90"/>
                  <a:gd name="T14" fmla="*/ 48 w 91"/>
                  <a:gd name="T15" fmla="*/ 60 h 90"/>
                  <a:gd name="T16" fmla="*/ 43 w 91"/>
                  <a:gd name="T17" fmla="*/ 60 h 90"/>
                  <a:gd name="T18" fmla="*/ 37 w 91"/>
                  <a:gd name="T19" fmla="*/ 58 h 90"/>
                  <a:gd name="T20" fmla="*/ 33 w 91"/>
                  <a:gd name="T21" fmla="*/ 53 h 90"/>
                  <a:gd name="T22" fmla="*/ 31 w 91"/>
                  <a:gd name="T23" fmla="*/ 48 h 90"/>
                  <a:gd name="T24" fmla="*/ 31 w 91"/>
                  <a:gd name="T25" fmla="*/ 42 h 90"/>
                  <a:gd name="T26" fmla="*/ 33 w 91"/>
                  <a:gd name="T27" fmla="*/ 37 h 90"/>
                  <a:gd name="T28" fmla="*/ 37 w 91"/>
                  <a:gd name="T29" fmla="*/ 33 h 90"/>
                  <a:gd name="T30" fmla="*/ 43 w 91"/>
                  <a:gd name="T31" fmla="*/ 30 h 90"/>
                  <a:gd name="T32" fmla="*/ 46 w 91"/>
                  <a:gd name="T33" fmla="*/ 90 h 90"/>
                  <a:gd name="T34" fmla="*/ 63 w 91"/>
                  <a:gd name="T35" fmla="*/ 87 h 90"/>
                  <a:gd name="T36" fmla="*/ 77 w 91"/>
                  <a:gd name="T37" fmla="*/ 77 h 90"/>
                  <a:gd name="T38" fmla="*/ 87 w 91"/>
                  <a:gd name="T39" fmla="*/ 63 h 90"/>
                  <a:gd name="T40" fmla="*/ 91 w 91"/>
                  <a:gd name="T41" fmla="*/ 45 h 90"/>
                  <a:gd name="T42" fmla="*/ 87 w 91"/>
                  <a:gd name="T43" fmla="*/ 28 h 90"/>
                  <a:gd name="T44" fmla="*/ 77 w 91"/>
                  <a:gd name="T45" fmla="*/ 14 h 90"/>
                  <a:gd name="T46" fmla="*/ 63 w 91"/>
                  <a:gd name="T47" fmla="*/ 3 h 90"/>
                  <a:gd name="T48" fmla="*/ 46 w 91"/>
                  <a:gd name="T49" fmla="*/ 0 h 90"/>
                  <a:gd name="T50" fmla="*/ 28 w 91"/>
                  <a:gd name="T51" fmla="*/ 3 h 90"/>
                  <a:gd name="T52" fmla="*/ 14 w 91"/>
                  <a:gd name="T53" fmla="*/ 14 h 90"/>
                  <a:gd name="T54" fmla="*/ 4 w 91"/>
                  <a:gd name="T55" fmla="*/ 28 h 90"/>
                  <a:gd name="T56" fmla="*/ 0 w 91"/>
                  <a:gd name="T57" fmla="*/ 45 h 90"/>
                  <a:gd name="T58" fmla="*/ 4 w 91"/>
                  <a:gd name="T59" fmla="*/ 63 h 90"/>
                  <a:gd name="T60" fmla="*/ 14 w 91"/>
                  <a:gd name="T61" fmla="*/ 77 h 90"/>
                  <a:gd name="T62" fmla="*/ 28 w 91"/>
                  <a:gd name="T63" fmla="*/ 87 h 90"/>
                  <a:gd name="T64" fmla="*/ 46 w 91"/>
                  <a:gd name="T65"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1" h="90">
                    <a:moveTo>
                      <a:pt x="46" y="30"/>
                    </a:moveTo>
                    <a:lnTo>
                      <a:pt x="48" y="30"/>
                    </a:lnTo>
                    <a:lnTo>
                      <a:pt x="51" y="31"/>
                    </a:lnTo>
                    <a:lnTo>
                      <a:pt x="54" y="33"/>
                    </a:lnTo>
                    <a:lnTo>
                      <a:pt x="56" y="34"/>
                    </a:lnTo>
                    <a:lnTo>
                      <a:pt x="58" y="37"/>
                    </a:lnTo>
                    <a:lnTo>
                      <a:pt x="59" y="40"/>
                    </a:lnTo>
                    <a:lnTo>
                      <a:pt x="60" y="42"/>
                    </a:lnTo>
                    <a:lnTo>
                      <a:pt x="61" y="45"/>
                    </a:lnTo>
                    <a:lnTo>
                      <a:pt x="60" y="48"/>
                    </a:lnTo>
                    <a:lnTo>
                      <a:pt x="59" y="51"/>
                    </a:lnTo>
                    <a:lnTo>
                      <a:pt x="58" y="53"/>
                    </a:lnTo>
                    <a:lnTo>
                      <a:pt x="56" y="56"/>
                    </a:lnTo>
                    <a:lnTo>
                      <a:pt x="54" y="58"/>
                    </a:lnTo>
                    <a:lnTo>
                      <a:pt x="51" y="59"/>
                    </a:lnTo>
                    <a:lnTo>
                      <a:pt x="48" y="60"/>
                    </a:lnTo>
                    <a:lnTo>
                      <a:pt x="46" y="60"/>
                    </a:lnTo>
                    <a:lnTo>
                      <a:pt x="43" y="60"/>
                    </a:lnTo>
                    <a:lnTo>
                      <a:pt x="40" y="59"/>
                    </a:lnTo>
                    <a:lnTo>
                      <a:pt x="37" y="58"/>
                    </a:lnTo>
                    <a:lnTo>
                      <a:pt x="35" y="56"/>
                    </a:lnTo>
                    <a:lnTo>
                      <a:pt x="33" y="53"/>
                    </a:lnTo>
                    <a:lnTo>
                      <a:pt x="32" y="51"/>
                    </a:lnTo>
                    <a:lnTo>
                      <a:pt x="31" y="48"/>
                    </a:lnTo>
                    <a:lnTo>
                      <a:pt x="30" y="45"/>
                    </a:lnTo>
                    <a:lnTo>
                      <a:pt x="31" y="42"/>
                    </a:lnTo>
                    <a:lnTo>
                      <a:pt x="32" y="40"/>
                    </a:lnTo>
                    <a:lnTo>
                      <a:pt x="33" y="37"/>
                    </a:lnTo>
                    <a:lnTo>
                      <a:pt x="35" y="34"/>
                    </a:lnTo>
                    <a:lnTo>
                      <a:pt x="37" y="33"/>
                    </a:lnTo>
                    <a:lnTo>
                      <a:pt x="40" y="31"/>
                    </a:lnTo>
                    <a:lnTo>
                      <a:pt x="43" y="30"/>
                    </a:lnTo>
                    <a:lnTo>
                      <a:pt x="46" y="30"/>
                    </a:lnTo>
                    <a:close/>
                    <a:moveTo>
                      <a:pt x="46" y="90"/>
                    </a:moveTo>
                    <a:lnTo>
                      <a:pt x="55" y="89"/>
                    </a:lnTo>
                    <a:lnTo>
                      <a:pt x="63" y="87"/>
                    </a:lnTo>
                    <a:lnTo>
                      <a:pt x="71" y="82"/>
                    </a:lnTo>
                    <a:lnTo>
                      <a:pt x="77" y="77"/>
                    </a:lnTo>
                    <a:lnTo>
                      <a:pt x="82" y="71"/>
                    </a:lnTo>
                    <a:lnTo>
                      <a:pt x="87" y="63"/>
                    </a:lnTo>
                    <a:lnTo>
                      <a:pt x="90" y="55"/>
                    </a:lnTo>
                    <a:lnTo>
                      <a:pt x="91" y="45"/>
                    </a:lnTo>
                    <a:lnTo>
                      <a:pt x="90" y="36"/>
                    </a:lnTo>
                    <a:lnTo>
                      <a:pt x="87" y="28"/>
                    </a:lnTo>
                    <a:lnTo>
                      <a:pt x="82" y="20"/>
                    </a:lnTo>
                    <a:lnTo>
                      <a:pt x="77" y="14"/>
                    </a:lnTo>
                    <a:lnTo>
                      <a:pt x="71" y="8"/>
                    </a:lnTo>
                    <a:lnTo>
                      <a:pt x="63" y="3"/>
                    </a:lnTo>
                    <a:lnTo>
                      <a:pt x="55" y="1"/>
                    </a:lnTo>
                    <a:lnTo>
                      <a:pt x="46" y="0"/>
                    </a:lnTo>
                    <a:lnTo>
                      <a:pt x="36" y="1"/>
                    </a:lnTo>
                    <a:lnTo>
                      <a:pt x="28" y="3"/>
                    </a:lnTo>
                    <a:lnTo>
                      <a:pt x="20" y="8"/>
                    </a:lnTo>
                    <a:lnTo>
                      <a:pt x="14" y="14"/>
                    </a:lnTo>
                    <a:lnTo>
                      <a:pt x="9" y="20"/>
                    </a:lnTo>
                    <a:lnTo>
                      <a:pt x="4" y="28"/>
                    </a:lnTo>
                    <a:lnTo>
                      <a:pt x="1" y="36"/>
                    </a:lnTo>
                    <a:lnTo>
                      <a:pt x="0" y="45"/>
                    </a:lnTo>
                    <a:lnTo>
                      <a:pt x="1" y="55"/>
                    </a:lnTo>
                    <a:lnTo>
                      <a:pt x="4" y="63"/>
                    </a:lnTo>
                    <a:lnTo>
                      <a:pt x="9" y="71"/>
                    </a:lnTo>
                    <a:lnTo>
                      <a:pt x="14" y="77"/>
                    </a:lnTo>
                    <a:lnTo>
                      <a:pt x="20" y="82"/>
                    </a:lnTo>
                    <a:lnTo>
                      <a:pt x="28" y="87"/>
                    </a:lnTo>
                    <a:lnTo>
                      <a:pt x="36" y="89"/>
                    </a:lnTo>
                    <a:lnTo>
                      <a:pt x="46" y="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 name="Grupo 5">
            <a:extLst>
              <a:ext uri="{FF2B5EF4-FFF2-40B4-BE49-F238E27FC236}">
                <a16:creationId xmlns:a16="http://schemas.microsoft.com/office/drawing/2014/main" id="{883EF9A5-4E2A-4D50-9C65-CD284F420262}"/>
              </a:ext>
            </a:extLst>
          </p:cNvPr>
          <p:cNvGrpSpPr/>
          <p:nvPr/>
        </p:nvGrpSpPr>
        <p:grpSpPr>
          <a:xfrm>
            <a:off x="9843130" y="2946558"/>
            <a:ext cx="907118" cy="910710"/>
            <a:chOff x="9843130" y="2946558"/>
            <a:chExt cx="907118" cy="910710"/>
          </a:xfrm>
        </p:grpSpPr>
        <p:grpSp>
          <p:nvGrpSpPr>
            <p:cNvPr id="67" name="Grupo 66">
              <a:extLst>
                <a:ext uri="{FF2B5EF4-FFF2-40B4-BE49-F238E27FC236}">
                  <a16:creationId xmlns:a16="http://schemas.microsoft.com/office/drawing/2014/main" id="{2E2A310B-A883-49E1-BBCA-8B705968C0FA}"/>
                </a:ext>
              </a:extLst>
            </p:cNvPr>
            <p:cNvGrpSpPr/>
            <p:nvPr/>
          </p:nvGrpSpPr>
          <p:grpSpPr>
            <a:xfrm>
              <a:off x="9843130" y="2946558"/>
              <a:ext cx="907118" cy="910710"/>
              <a:chOff x="5005388" y="-1803400"/>
              <a:chExt cx="801688" cy="804862"/>
            </a:xfrm>
          </p:grpSpPr>
          <p:sp>
            <p:nvSpPr>
              <p:cNvPr id="68" name="Oval 6">
                <a:extLst>
                  <a:ext uri="{FF2B5EF4-FFF2-40B4-BE49-F238E27FC236}">
                    <a16:creationId xmlns:a16="http://schemas.microsoft.com/office/drawing/2014/main" id="{4F2ED696-BAA1-4D2C-A38C-135F327EF2B1}"/>
                  </a:ext>
                </a:extLst>
              </p:cNvPr>
              <p:cNvSpPr>
                <a:spLocks noChangeArrowheads="1"/>
              </p:cNvSpPr>
              <p:nvPr/>
            </p:nvSpPr>
            <p:spPr bwMode="auto">
              <a:xfrm>
                <a:off x="5005388" y="-1803400"/>
                <a:ext cx="801688" cy="804862"/>
              </a:xfrm>
              <a:prstGeom prst="ellipse">
                <a:avLst/>
              </a:prstGeom>
              <a:solidFill>
                <a:schemeClr val="bg1"/>
              </a:solidFill>
              <a:ln w="25400" cap="flat">
                <a:noFill/>
                <a:prstDash val="solid"/>
                <a:miter lim="800000"/>
                <a:headEnd/>
                <a:tailEnd/>
              </a:ln>
              <a:effectLst>
                <a:outerShdw blurRad="215900" dist="165100" dir="2700000" algn="tl" rotWithShape="0">
                  <a:prstClr val="black">
                    <a:alpha val="27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69" name="Oval 6">
                <a:extLst>
                  <a:ext uri="{FF2B5EF4-FFF2-40B4-BE49-F238E27FC236}">
                    <a16:creationId xmlns:a16="http://schemas.microsoft.com/office/drawing/2014/main" id="{58868D9B-4CC0-4584-B5E4-C3BE7948CB77}"/>
                  </a:ext>
                </a:extLst>
              </p:cNvPr>
              <p:cNvSpPr>
                <a:spLocks noChangeArrowheads="1"/>
              </p:cNvSpPr>
              <p:nvPr/>
            </p:nvSpPr>
            <p:spPr bwMode="auto">
              <a:xfrm>
                <a:off x="5105072" y="-1703321"/>
                <a:ext cx="602320" cy="604705"/>
              </a:xfrm>
              <a:prstGeom prst="ellipse">
                <a:avLst/>
              </a:prstGeom>
              <a:solidFill>
                <a:schemeClr val="bg1"/>
              </a:solidFill>
              <a:ln w="25400" cap="flat">
                <a:noFill/>
                <a:prstDash val="solid"/>
                <a:miter lim="800000"/>
                <a:headEnd/>
                <a:tailEnd/>
              </a:ln>
              <a:effectLst>
                <a:innerShdw blurRad="63500" dist="50800" dir="13500000">
                  <a:prstClr val="black">
                    <a:alpha val="7000"/>
                  </a:prstClr>
                </a:innerShdw>
              </a:effectLst>
            </p:spPr>
            <p:txBody>
              <a:bodyPr vert="horz" wrap="square" lIns="91440" tIns="45720" rIns="91440" bIns="45720" numCol="1" anchor="t" anchorCtr="0" compatLnSpc="1">
                <a:prstTxWarp prst="textNoShape">
                  <a:avLst/>
                </a:prstTxWarp>
              </a:bodyPr>
              <a:lstStyle/>
              <a:p>
                <a:endParaRPr lang="en-US"/>
              </a:p>
            </p:txBody>
          </p:sp>
        </p:grpSp>
        <p:grpSp>
          <p:nvGrpSpPr>
            <p:cNvPr id="96" name="Group 896">
              <a:extLst>
                <a:ext uri="{FF2B5EF4-FFF2-40B4-BE49-F238E27FC236}">
                  <a16:creationId xmlns:a16="http://schemas.microsoft.com/office/drawing/2014/main" id="{89C7362D-726D-496C-908E-60192F4F732F}"/>
                </a:ext>
              </a:extLst>
            </p:cNvPr>
            <p:cNvGrpSpPr/>
            <p:nvPr/>
          </p:nvGrpSpPr>
          <p:grpSpPr>
            <a:xfrm>
              <a:off x="10144764" y="3251379"/>
              <a:ext cx="303848" cy="303848"/>
              <a:chOff x="6461125" y="1350963"/>
              <a:chExt cx="276225" cy="276225"/>
            </a:xfrm>
            <a:gradFill>
              <a:gsLst>
                <a:gs pos="39000">
                  <a:srgbClr val="198AB7"/>
                </a:gs>
                <a:gs pos="75000">
                  <a:srgbClr val="29ABE2"/>
                </a:gs>
              </a:gsLst>
              <a:lin ang="16200000" scaled="1"/>
            </a:gradFill>
          </p:grpSpPr>
          <p:sp>
            <p:nvSpPr>
              <p:cNvPr id="97" name="Freeform 355">
                <a:extLst>
                  <a:ext uri="{FF2B5EF4-FFF2-40B4-BE49-F238E27FC236}">
                    <a16:creationId xmlns:a16="http://schemas.microsoft.com/office/drawing/2014/main" id="{AE13114B-0831-4561-A1F9-B79B7820F9E6}"/>
                  </a:ext>
                </a:extLst>
              </p:cNvPr>
              <p:cNvSpPr>
                <a:spLocks noEditPoints="1"/>
              </p:cNvSpPr>
              <p:nvPr/>
            </p:nvSpPr>
            <p:spPr bwMode="auto">
              <a:xfrm>
                <a:off x="6461125" y="1350963"/>
                <a:ext cx="276225" cy="276225"/>
              </a:xfrm>
              <a:custGeom>
                <a:avLst/>
                <a:gdLst>
                  <a:gd name="T0" fmla="*/ 833 w 868"/>
                  <a:gd name="T1" fmla="*/ 295 h 868"/>
                  <a:gd name="T2" fmla="*/ 819 w 868"/>
                  <a:gd name="T3" fmla="*/ 341 h 868"/>
                  <a:gd name="T4" fmla="*/ 796 w 868"/>
                  <a:gd name="T5" fmla="*/ 385 h 868"/>
                  <a:gd name="T6" fmla="*/ 614 w 868"/>
                  <a:gd name="T7" fmla="*/ 578 h 868"/>
                  <a:gd name="T8" fmla="*/ 454 w 868"/>
                  <a:gd name="T9" fmla="*/ 93 h 868"/>
                  <a:gd name="T10" fmla="*/ 498 w 868"/>
                  <a:gd name="T11" fmla="*/ 63 h 868"/>
                  <a:gd name="T12" fmla="*/ 546 w 868"/>
                  <a:gd name="T13" fmla="*/ 43 h 868"/>
                  <a:gd name="T14" fmla="*/ 596 w 868"/>
                  <a:gd name="T15" fmla="*/ 32 h 868"/>
                  <a:gd name="T16" fmla="*/ 666 w 868"/>
                  <a:gd name="T17" fmla="*/ 34 h 868"/>
                  <a:gd name="T18" fmla="*/ 744 w 868"/>
                  <a:gd name="T19" fmla="*/ 65 h 868"/>
                  <a:gd name="T20" fmla="*/ 791 w 868"/>
                  <a:gd name="T21" fmla="*/ 109 h 868"/>
                  <a:gd name="T22" fmla="*/ 815 w 868"/>
                  <a:gd name="T23" fmla="*/ 147 h 868"/>
                  <a:gd name="T24" fmla="*/ 830 w 868"/>
                  <a:gd name="T25" fmla="*/ 188 h 868"/>
                  <a:gd name="T26" fmla="*/ 838 w 868"/>
                  <a:gd name="T27" fmla="*/ 234 h 868"/>
                  <a:gd name="T28" fmla="*/ 425 w 868"/>
                  <a:gd name="T29" fmla="*/ 767 h 868"/>
                  <a:gd name="T30" fmla="*/ 382 w 868"/>
                  <a:gd name="T31" fmla="*/ 799 h 868"/>
                  <a:gd name="T32" fmla="*/ 335 w 868"/>
                  <a:gd name="T33" fmla="*/ 822 h 868"/>
                  <a:gd name="T34" fmla="*/ 285 w 868"/>
                  <a:gd name="T35" fmla="*/ 835 h 868"/>
                  <a:gd name="T36" fmla="*/ 224 w 868"/>
                  <a:gd name="T37" fmla="*/ 837 h 868"/>
                  <a:gd name="T38" fmla="*/ 152 w 868"/>
                  <a:gd name="T39" fmla="*/ 817 h 868"/>
                  <a:gd name="T40" fmla="*/ 116 w 868"/>
                  <a:gd name="T41" fmla="*/ 797 h 868"/>
                  <a:gd name="T42" fmla="*/ 84 w 868"/>
                  <a:gd name="T43" fmla="*/ 767 h 868"/>
                  <a:gd name="T44" fmla="*/ 58 w 868"/>
                  <a:gd name="T45" fmla="*/ 730 h 868"/>
                  <a:gd name="T46" fmla="*/ 40 w 868"/>
                  <a:gd name="T47" fmla="*/ 688 h 868"/>
                  <a:gd name="T48" fmla="*/ 31 w 868"/>
                  <a:gd name="T49" fmla="*/ 643 h 868"/>
                  <a:gd name="T50" fmla="*/ 31 w 868"/>
                  <a:gd name="T51" fmla="*/ 597 h 868"/>
                  <a:gd name="T52" fmla="*/ 41 w 868"/>
                  <a:gd name="T53" fmla="*/ 551 h 868"/>
                  <a:gd name="T54" fmla="*/ 58 w 868"/>
                  <a:gd name="T55" fmla="*/ 506 h 868"/>
                  <a:gd name="T56" fmla="*/ 85 w 868"/>
                  <a:gd name="T57" fmla="*/ 463 h 868"/>
                  <a:gd name="T58" fmla="*/ 269 w 868"/>
                  <a:gd name="T59" fmla="*/ 276 h 868"/>
                  <a:gd name="T60" fmla="*/ 789 w 868"/>
                  <a:gd name="T61" fmla="*/ 62 h 868"/>
                  <a:gd name="T62" fmla="*/ 750 w 868"/>
                  <a:gd name="T63" fmla="*/ 34 h 868"/>
                  <a:gd name="T64" fmla="*/ 706 w 868"/>
                  <a:gd name="T65" fmla="*/ 14 h 868"/>
                  <a:gd name="T66" fmla="*/ 659 w 868"/>
                  <a:gd name="T67" fmla="*/ 3 h 868"/>
                  <a:gd name="T68" fmla="*/ 608 w 868"/>
                  <a:gd name="T69" fmla="*/ 1 h 868"/>
                  <a:gd name="T70" fmla="*/ 551 w 868"/>
                  <a:gd name="T71" fmla="*/ 10 h 868"/>
                  <a:gd name="T72" fmla="*/ 497 w 868"/>
                  <a:gd name="T73" fmla="*/ 30 h 868"/>
                  <a:gd name="T74" fmla="*/ 446 w 868"/>
                  <a:gd name="T75" fmla="*/ 61 h 868"/>
                  <a:gd name="T76" fmla="*/ 89 w 868"/>
                  <a:gd name="T77" fmla="*/ 413 h 868"/>
                  <a:gd name="T78" fmla="*/ 53 w 868"/>
                  <a:gd name="T79" fmla="*/ 457 h 868"/>
                  <a:gd name="T80" fmla="*/ 26 w 868"/>
                  <a:gd name="T81" fmla="*/ 506 h 868"/>
                  <a:gd name="T82" fmla="*/ 8 w 868"/>
                  <a:gd name="T83" fmla="*/ 556 h 868"/>
                  <a:gd name="T84" fmla="*/ 0 w 868"/>
                  <a:gd name="T85" fmla="*/ 609 h 868"/>
                  <a:gd name="T86" fmla="*/ 3 w 868"/>
                  <a:gd name="T87" fmla="*/ 660 h 868"/>
                  <a:gd name="T88" fmla="*/ 15 w 868"/>
                  <a:gd name="T89" fmla="*/ 710 h 868"/>
                  <a:gd name="T90" fmla="*/ 38 w 868"/>
                  <a:gd name="T91" fmla="*/ 756 h 868"/>
                  <a:gd name="T92" fmla="*/ 71 w 868"/>
                  <a:gd name="T93" fmla="*/ 797 h 868"/>
                  <a:gd name="T94" fmla="*/ 108 w 868"/>
                  <a:gd name="T95" fmla="*/ 828 h 868"/>
                  <a:gd name="T96" fmla="*/ 150 w 868"/>
                  <a:gd name="T97" fmla="*/ 850 h 868"/>
                  <a:gd name="T98" fmla="*/ 197 w 868"/>
                  <a:gd name="T99" fmla="*/ 863 h 868"/>
                  <a:gd name="T100" fmla="*/ 246 w 868"/>
                  <a:gd name="T101" fmla="*/ 868 h 868"/>
                  <a:gd name="T102" fmla="*/ 303 w 868"/>
                  <a:gd name="T103" fmla="*/ 861 h 868"/>
                  <a:gd name="T104" fmla="*/ 359 w 868"/>
                  <a:gd name="T105" fmla="*/ 844 h 868"/>
                  <a:gd name="T106" fmla="*/ 410 w 868"/>
                  <a:gd name="T107" fmla="*/ 816 h 868"/>
                  <a:gd name="T108" fmla="*/ 456 w 868"/>
                  <a:gd name="T109" fmla="*/ 779 h 868"/>
                  <a:gd name="T110" fmla="*/ 807 w 868"/>
                  <a:gd name="T111" fmla="*/ 425 h 868"/>
                  <a:gd name="T112" fmla="*/ 836 w 868"/>
                  <a:gd name="T113" fmla="*/ 378 h 868"/>
                  <a:gd name="T114" fmla="*/ 856 w 868"/>
                  <a:gd name="T115" fmla="*/ 328 h 868"/>
                  <a:gd name="T116" fmla="*/ 867 w 868"/>
                  <a:gd name="T117" fmla="*/ 274 h 868"/>
                  <a:gd name="T118" fmla="*/ 867 w 868"/>
                  <a:gd name="T119" fmla="*/ 221 h 868"/>
                  <a:gd name="T120" fmla="*/ 856 w 868"/>
                  <a:gd name="T121" fmla="*/ 169 h 868"/>
                  <a:gd name="T122" fmla="*/ 836 w 868"/>
                  <a:gd name="T123" fmla="*/ 122 h 868"/>
                  <a:gd name="T124" fmla="*/ 806 w 868"/>
                  <a:gd name="T125" fmla="*/ 8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68" h="868">
                    <a:moveTo>
                      <a:pt x="837" y="258"/>
                    </a:moveTo>
                    <a:lnTo>
                      <a:pt x="837" y="271"/>
                    </a:lnTo>
                    <a:lnTo>
                      <a:pt x="835" y="283"/>
                    </a:lnTo>
                    <a:lnTo>
                      <a:pt x="833" y="295"/>
                    </a:lnTo>
                    <a:lnTo>
                      <a:pt x="830" y="307"/>
                    </a:lnTo>
                    <a:lnTo>
                      <a:pt x="827" y="319"/>
                    </a:lnTo>
                    <a:lnTo>
                      <a:pt x="823" y="331"/>
                    </a:lnTo>
                    <a:lnTo>
                      <a:pt x="819" y="341"/>
                    </a:lnTo>
                    <a:lnTo>
                      <a:pt x="814" y="353"/>
                    </a:lnTo>
                    <a:lnTo>
                      <a:pt x="809" y="364"/>
                    </a:lnTo>
                    <a:lnTo>
                      <a:pt x="803" y="376"/>
                    </a:lnTo>
                    <a:lnTo>
                      <a:pt x="796" y="385"/>
                    </a:lnTo>
                    <a:lnTo>
                      <a:pt x="790" y="396"/>
                    </a:lnTo>
                    <a:lnTo>
                      <a:pt x="775" y="416"/>
                    </a:lnTo>
                    <a:lnTo>
                      <a:pt x="758" y="436"/>
                    </a:lnTo>
                    <a:lnTo>
                      <a:pt x="614" y="578"/>
                    </a:lnTo>
                    <a:lnTo>
                      <a:pt x="290" y="254"/>
                    </a:lnTo>
                    <a:lnTo>
                      <a:pt x="433" y="111"/>
                    </a:lnTo>
                    <a:lnTo>
                      <a:pt x="443" y="102"/>
                    </a:lnTo>
                    <a:lnTo>
                      <a:pt x="454" y="93"/>
                    </a:lnTo>
                    <a:lnTo>
                      <a:pt x="464" y="85"/>
                    </a:lnTo>
                    <a:lnTo>
                      <a:pt x="475" y="77"/>
                    </a:lnTo>
                    <a:lnTo>
                      <a:pt x="486" y="70"/>
                    </a:lnTo>
                    <a:lnTo>
                      <a:pt x="498" y="63"/>
                    </a:lnTo>
                    <a:lnTo>
                      <a:pt x="509" y="57"/>
                    </a:lnTo>
                    <a:lnTo>
                      <a:pt x="521" y="52"/>
                    </a:lnTo>
                    <a:lnTo>
                      <a:pt x="533" y="47"/>
                    </a:lnTo>
                    <a:lnTo>
                      <a:pt x="546" y="43"/>
                    </a:lnTo>
                    <a:lnTo>
                      <a:pt x="558" y="39"/>
                    </a:lnTo>
                    <a:lnTo>
                      <a:pt x="570" y="36"/>
                    </a:lnTo>
                    <a:lnTo>
                      <a:pt x="583" y="33"/>
                    </a:lnTo>
                    <a:lnTo>
                      <a:pt x="596" y="32"/>
                    </a:lnTo>
                    <a:lnTo>
                      <a:pt x="609" y="31"/>
                    </a:lnTo>
                    <a:lnTo>
                      <a:pt x="622" y="30"/>
                    </a:lnTo>
                    <a:lnTo>
                      <a:pt x="644" y="31"/>
                    </a:lnTo>
                    <a:lnTo>
                      <a:pt x="666" y="34"/>
                    </a:lnTo>
                    <a:lnTo>
                      <a:pt x="686" y="40"/>
                    </a:lnTo>
                    <a:lnTo>
                      <a:pt x="706" y="46"/>
                    </a:lnTo>
                    <a:lnTo>
                      <a:pt x="726" y="56"/>
                    </a:lnTo>
                    <a:lnTo>
                      <a:pt x="744" y="65"/>
                    </a:lnTo>
                    <a:lnTo>
                      <a:pt x="761" y="78"/>
                    </a:lnTo>
                    <a:lnTo>
                      <a:pt x="776" y="92"/>
                    </a:lnTo>
                    <a:lnTo>
                      <a:pt x="783" y="101"/>
                    </a:lnTo>
                    <a:lnTo>
                      <a:pt x="791" y="109"/>
                    </a:lnTo>
                    <a:lnTo>
                      <a:pt x="798" y="118"/>
                    </a:lnTo>
                    <a:lnTo>
                      <a:pt x="804" y="127"/>
                    </a:lnTo>
                    <a:lnTo>
                      <a:pt x="810" y="137"/>
                    </a:lnTo>
                    <a:lnTo>
                      <a:pt x="815" y="147"/>
                    </a:lnTo>
                    <a:lnTo>
                      <a:pt x="820" y="157"/>
                    </a:lnTo>
                    <a:lnTo>
                      <a:pt x="824" y="167"/>
                    </a:lnTo>
                    <a:lnTo>
                      <a:pt x="827" y="178"/>
                    </a:lnTo>
                    <a:lnTo>
                      <a:pt x="830" y="188"/>
                    </a:lnTo>
                    <a:lnTo>
                      <a:pt x="834" y="200"/>
                    </a:lnTo>
                    <a:lnTo>
                      <a:pt x="835" y="211"/>
                    </a:lnTo>
                    <a:lnTo>
                      <a:pt x="837" y="223"/>
                    </a:lnTo>
                    <a:lnTo>
                      <a:pt x="838" y="234"/>
                    </a:lnTo>
                    <a:lnTo>
                      <a:pt x="838" y="246"/>
                    </a:lnTo>
                    <a:lnTo>
                      <a:pt x="837" y="258"/>
                    </a:lnTo>
                    <a:close/>
                    <a:moveTo>
                      <a:pt x="435" y="758"/>
                    </a:moveTo>
                    <a:lnTo>
                      <a:pt x="425" y="767"/>
                    </a:lnTo>
                    <a:lnTo>
                      <a:pt x="414" y="776"/>
                    </a:lnTo>
                    <a:lnTo>
                      <a:pt x="403" y="784"/>
                    </a:lnTo>
                    <a:lnTo>
                      <a:pt x="393" y="792"/>
                    </a:lnTo>
                    <a:lnTo>
                      <a:pt x="382" y="799"/>
                    </a:lnTo>
                    <a:lnTo>
                      <a:pt x="370" y="806"/>
                    </a:lnTo>
                    <a:lnTo>
                      <a:pt x="359" y="811"/>
                    </a:lnTo>
                    <a:lnTo>
                      <a:pt x="347" y="816"/>
                    </a:lnTo>
                    <a:lnTo>
                      <a:pt x="335" y="822"/>
                    </a:lnTo>
                    <a:lnTo>
                      <a:pt x="322" y="826"/>
                    </a:lnTo>
                    <a:lnTo>
                      <a:pt x="310" y="829"/>
                    </a:lnTo>
                    <a:lnTo>
                      <a:pt x="298" y="832"/>
                    </a:lnTo>
                    <a:lnTo>
                      <a:pt x="285" y="835"/>
                    </a:lnTo>
                    <a:lnTo>
                      <a:pt x="272" y="837"/>
                    </a:lnTo>
                    <a:lnTo>
                      <a:pt x="259" y="837"/>
                    </a:lnTo>
                    <a:lnTo>
                      <a:pt x="246" y="838"/>
                    </a:lnTo>
                    <a:lnTo>
                      <a:pt x="224" y="837"/>
                    </a:lnTo>
                    <a:lnTo>
                      <a:pt x="202" y="833"/>
                    </a:lnTo>
                    <a:lnTo>
                      <a:pt x="182" y="829"/>
                    </a:lnTo>
                    <a:lnTo>
                      <a:pt x="162" y="822"/>
                    </a:lnTo>
                    <a:lnTo>
                      <a:pt x="152" y="817"/>
                    </a:lnTo>
                    <a:lnTo>
                      <a:pt x="142" y="813"/>
                    </a:lnTo>
                    <a:lnTo>
                      <a:pt x="134" y="808"/>
                    </a:lnTo>
                    <a:lnTo>
                      <a:pt x="124" y="802"/>
                    </a:lnTo>
                    <a:lnTo>
                      <a:pt x="116" y="797"/>
                    </a:lnTo>
                    <a:lnTo>
                      <a:pt x="108" y="791"/>
                    </a:lnTo>
                    <a:lnTo>
                      <a:pt x="100" y="783"/>
                    </a:lnTo>
                    <a:lnTo>
                      <a:pt x="92" y="776"/>
                    </a:lnTo>
                    <a:lnTo>
                      <a:pt x="84" y="767"/>
                    </a:lnTo>
                    <a:lnTo>
                      <a:pt x="76" y="759"/>
                    </a:lnTo>
                    <a:lnTo>
                      <a:pt x="70" y="749"/>
                    </a:lnTo>
                    <a:lnTo>
                      <a:pt x="63" y="740"/>
                    </a:lnTo>
                    <a:lnTo>
                      <a:pt x="58" y="730"/>
                    </a:lnTo>
                    <a:lnTo>
                      <a:pt x="53" y="720"/>
                    </a:lnTo>
                    <a:lnTo>
                      <a:pt x="47" y="709"/>
                    </a:lnTo>
                    <a:lnTo>
                      <a:pt x="43" y="699"/>
                    </a:lnTo>
                    <a:lnTo>
                      <a:pt x="40" y="688"/>
                    </a:lnTo>
                    <a:lnTo>
                      <a:pt x="36" y="677"/>
                    </a:lnTo>
                    <a:lnTo>
                      <a:pt x="34" y="667"/>
                    </a:lnTo>
                    <a:lnTo>
                      <a:pt x="32" y="655"/>
                    </a:lnTo>
                    <a:lnTo>
                      <a:pt x="31" y="643"/>
                    </a:lnTo>
                    <a:lnTo>
                      <a:pt x="30" y="632"/>
                    </a:lnTo>
                    <a:lnTo>
                      <a:pt x="30" y="621"/>
                    </a:lnTo>
                    <a:lnTo>
                      <a:pt x="30" y="609"/>
                    </a:lnTo>
                    <a:lnTo>
                      <a:pt x="31" y="597"/>
                    </a:lnTo>
                    <a:lnTo>
                      <a:pt x="33" y="585"/>
                    </a:lnTo>
                    <a:lnTo>
                      <a:pt x="34" y="574"/>
                    </a:lnTo>
                    <a:lnTo>
                      <a:pt x="38" y="563"/>
                    </a:lnTo>
                    <a:lnTo>
                      <a:pt x="41" y="551"/>
                    </a:lnTo>
                    <a:lnTo>
                      <a:pt x="44" y="539"/>
                    </a:lnTo>
                    <a:lnTo>
                      <a:pt x="48" y="528"/>
                    </a:lnTo>
                    <a:lnTo>
                      <a:pt x="54" y="517"/>
                    </a:lnTo>
                    <a:lnTo>
                      <a:pt x="58" y="506"/>
                    </a:lnTo>
                    <a:lnTo>
                      <a:pt x="64" y="494"/>
                    </a:lnTo>
                    <a:lnTo>
                      <a:pt x="71" y="484"/>
                    </a:lnTo>
                    <a:lnTo>
                      <a:pt x="77" y="473"/>
                    </a:lnTo>
                    <a:lnTo>
                      <a:pt x="85" y="463"/>
                    </a:lnTo>
                    <a:lnTo>
                      <a:pt x="93" y="453"/>
                    </a:lnTo>
                    <a:lnTo>
                      <a:pt x="102" y="443"/>
                    </a:lnTo>
                    <a:lnTo>
                      <a:pt x="110" y="434"/>
                    </a:lnTo>
                    <a:lnTo>
                      <a:pt x="269" y="276"/>
                    </a:lnTo>
                    <a:lnTo>
                      <a:pt x="593" y="599"/>
                    </a:lnTo>
                    <a:lnTo>
                      <a:pt x="435" y="758"/>
                    </a:lnTo>
                    <a:close/>
                    <a:moveTo>
                      <a:pt x="797" y="71"/>
                    </a:moveTo>
                    <a:lnTo>
                      <a:pt x="789" y="62"/>
                    </a:lnTo>
                    <a:lnTo>
                      <a:pt x="779" y="55"/>
                    </a:lnTo>
                    <a:lnTo>
                      <a:pt x="771" y="47"/>
                    </a:lnTo>
                    <a:lnTo>
                      <a:pt x="760" y="41"/>
                    </a:lnTo>
                    <a:lnTo>
                      <a:pt x="750" y="34"/>
                    </a:lnTo>
                    <a:lnTo>
                      <a:pt x="739" y="29"/>
                    </a:lnTo>
                    <a:lnTo>
                      <a:pt x="729" y="24"/>
                    </a:lnTo>
                    <a:lnTo>
                      <a:pt x="718" y="18"/>
                    </a:lnTo>
                    <a:lnTo>
                      <a:pt x="706" y="14"/>
                    </a:lnTo>
                    <a:lnTo>
                      <a:pt x="695" y="11"/>
                    </a:lnTo>
                    <a:lnTo>
                      <a:pt x="684" y="8"/>
                    </a:lnTo>
                    <a:lnTo>
                      <a:pt x="671" y="6"/>
                    </a:lnTo>
                    <a:lnTo>
                      <a:pt x="659" y="3"/>
                    </a:lnTo>
                    <a:lnTo>
                      <a:pt x="646" y="1"/>
                    </a:lnTo>
                    <a:lnTo>
                      <a:pt x="635" y="1"/>
                    </a:lnTo>
                    <a:lnTo>
                      <a:pt x="622" y="0"/>
                    </a:lnTo>
                    <a:lnTo>
                      <a:pt x="608" y="1"/>
                    </a:lnTo>
                    <a:lnTo>
                      <a:pt x="593" y="2"/>
                    </a:lnTo>
                    <a:lnTo>
                      <a:pt x="579" y="3"/>
                    </a:lnTo>
                    <a:lnTo>
                      <a:pt x="565" y="7"/>
                    </a:lnTo>
                    <a:lnTo>
                      <a:pt x="551" y="10"/>
                    </a:lnTo>
                    <a:lnTo>
                      <a:pt x="537" y="14"/>
                    </a:lnTo>
                    <a:lnTo>
                      <a:pt x="523" y="18"/>
                    </a:lnTo>
                    <a:lnTo>
                      <a:pt x="509" y="24"/>
                    </a:lnTo>
                    <a:lnTo>
                      <a:pt x="497" y="30"/>
                    </a:lnTo>
                    <a:lnTo>
                      <a:pt x="484" y="37"/>
                    </a:lnTo>
                    <a:lnTo>
                      <a:pt x="471" y="44"/>
                    </a:lnTo>
                    <a:lnTo>
                      <a:pt x="458" y="53"/>
                    </a:lnTo>
                    <a:lnTo>
                      <a:pt x="446" y="61"/>
                    </a:lnTo>
                    <a:lnTo>
                      <a:pt x="435" y="70"/>
                    </a:lnTo>
                    <a:lnTo>
                      <a:pt x="423" y="80"/>
                    </a:lnTo>
                    <a:lnTo>
                      <a:pt x="412" y="90"/>
                    </a:lnTo>
                    <a:lnTo>
                      <a:pt x="89" y="413"/>
                    </a:lnTo>
                    <a:lnTo>
                      <a:pt x="79" y="424"/>
                    </a:lnTo>
                    <a:lnTo>
                      <a:pt x="70" y="434"/>
                    </a:lnTo>
                    <a:lnTo>
                      <a:pt x="61" y="446"/>
                    </a:lnTo>
                    <a:lnTo>
                      <a:pt x="53" y="457"/>
                    </a:lnTo>
                    <a:lnTo>
                      <a:pt x="45" y="469"/>
                    </a:lnTo>
                    <a:lnTo>
                      <a:pt x="38" y="482"/>
                    </a:lnTo>
                    <a:lnTo>
                      <a:pt x="31" y="493"/>
                    </a:lnTo>
                    <a:lnTo>
                      <a:pt x="26" y="506"/>
                    </a:lnTo>
                    <a:lnTo>
                      <a:pt x="20" y="518"/>
                    </a:lnTo>
                    <a:lnTo>
                      <a:pt x="15" y="531"/>
                    </a:lnTo>
                    <a:lnTo>
                      <a:pt x="11" y="544"/>
                    </a:lnTo>
                    <a:lnTo>
                      <a:pt x="8" y="556"/>
                    </a:lnTo>
                    <a:lnTo>
                      <a:pt x="5" y="569"/>
                    </a:lnTo>
                    <a:lnTo>
                      <a:pt x="3" y="583"/>
                    </a:lnTo>
                    <a:lnTo>
                      <a:pt x="1" y="596"/>
                    </a:lnTo>
                    <a:lnTo>
                      <a:pt x="0" y="609"/>
                    </a:lnTo>
                    <a:lnTo>
                      <a:pt x="0" y="622"/>
                    </a:lnTo>
                    <a:lnTo>
                      <a:pt x="0" y="635"/>
                    </a:lnTo>
                    <a:lnTo>
                      <a:pt x="1" y="647"/>
                    </a:lnTo>
                    <a:lnTo>
                      <a:pt x="3" y="660"/>
                    </a:lnTo>
                    <a:lnTo>
                      <a:pt x="5" y="673"/>
                    </a:lnTo>
                    <a:lnTo>
                      <a:pt x="8" y="686"/>
                    </a:lnTo>
                    <a:lnTo>
                      <a:pt x="12" y="698"/>
                    </a:lnTo>
                    <a:lnTo>
                      <a:pt x="15" y="710"/>
                    </a:lnTo>
                    <a:lnTo>
                      <a:pt x="20" y="722"/>
                    </a:lnTo>
                    <a:lnTo>
                      <a:pt x="26" y="734"/>
                    </a:lnTo>
                    <a:lnTo>
                      <a:pt x="31" y="745"/>
                    </a:lnTo>
                    <a:lnTo>
                      <a:pt x="38" y="756"/>
                    </a:lnTo>
                    <a:lnTo>
                      <a:pt x="45" y="767"/>
                    </a:lnTo>
                    <a:lnTo>
                      <a:pt x="54" y="778"/>
                    </a:lnTo>
                    <a:lnTo>
                      <a:pt x="61" y="787"/>
                    </a:lnTo>
                    <a:lnTo>
                      <a:pt x="71" y="797"/>
                    </a:lnTo>
                    <a:lnTo>
                      <a:pt x="79" y="806"/>
                    </a:lnTo>
                    <a:lnTo>
                      <a:pt x="89" y="813"/>
                    </a:lnTo>
                    <a:lnTo>
                      <a:pt x="99" y="821"/>
                    </a:lnTo>
                    <a:lnTo>
                      <a:pt x="108" y="828"/>
                    </a:lnTo>
                    <a:lnTo>
                      <a:pt x="118" y="833"/>
                    </a:lnTo>
                    <a:lnTo>
                      <a:pt x="129" y="840"/>
                    </a:lnTo>
                    <a:lnTo>
                      <a:pt x="139" y="845"/>
                    </a:lnTo>
                    <a:lnTo>
                      <a:pt x="150" y="850"/>
                    </a:lnTo>
                    <a:lnTo>
                      <a:pt x="162" y="854"/>
                    </a:lnTo>
                    <a:lnTo>
                      <a:pt x="173" y="857"/>
                    </a:lnTo>
                    <a:lnTo>
                      <a:pt x="184" y="860"/>
                    </a:lnTo>
                    <a:lnTo>
                      <a:pt x="197" y="863"/>
                    </a:lnTo>
                    <a:lnTo>
                      <a:pt x="209" y="864"/>
                    </a:lnTo>
                    <a:lnTo>
                      <a:pt x="222" y="867"/>
                    </a:lnTo>
                    <a:lnTo>
                      <a:pt x="233" y="868"/>
                    </a:lnTo>
                    <a:lnTo>
                      <a:pt x="246" y="868"/>
                    </a:lnTo>
                    <a:lnTo>
                      <a:pt x="260" y="867"/>
                    </a:lnTo>
                    <a:lnTo>
                      <a:pt x="275" y="866"/>
                    </a:lnTo>
                    <a:lnTo>
                      <a:pt x="289" y="864"/>
                    </a:lnTo>
                    <a:lnTo>
                      <a:pt x="303" y="861"/>
                    </a:lnTo>
                    <a:lnTo>
                      <a:pt x="317" y="858"/>
                    </a:lnTo>
                    <a:lnTo>
                      <a:pt x="331" y="855"/>
                    </a:lnTo>
                    <a:lnTo>
                      <a:pt x="345" y="850"/>
                    </a:lnTo>
                    <a:lnTo>
                      <a:pt x="359" y="844"/>
                    </a:lnTo>
                    <a:lnTo>
                      <a:pt x="371" y="839"/>
                    </a:lnTo>
                    <a:lnTo>
                      <a:pt x="384" y="832"/>
                    </a:lnTo>
                    <a:lnTo>
                      <a:pt x="397" y="825"/>
                    </a:lnTo>
                    <a:lnTo>
                      <a:pt x="410" y="816"/>
                    </a:lnTo>
                    <a:lnTo>
                      <a:pt x="422" y="808"/>
                    </a:lnTo>
                    <a:lnTo>
                      <a:pt x="433" y="799"/>
                    </a:lnTo>
                    <a:lnTo>
                      <a:pt x="444" y="790"/>
                    </a:lnTo>
                    <a:lnTo>
                      <a:pt x="456" y="779"/>
                    </a:lnTo>
                    <a:lnTo>
                      <a:pt x="779" y="457"/>
                    </a:lnTo>
                    <a:lnTo>
                      <a:pt x="789" y="446"/>
                    </a:lnTo>
                    <a:lnTo>
                      <a:pt x="798" y="436"/>
                    </a:lnTo>
                    <a:lnTo>
                      <a:pt x="807" y="425"/>
                    </a:lnTo>
                    <a:lnTo>
                      <a:pt x="814" y="413"/>
                    </a:lnTo>
                    <a:lnTo>
                      <a:pt x="822" y="401"/>
                    </a:lnTo>
                    <a:lnTo>
                      <a:pt x="829" y="390"/>
                    </a:lnTo>
                    <a:lnTo>
                      <a:pt x="836" y="378"/>
                    </a:lnTo>
                    <a:lnTo>
                      <a:pt x="842" y="366"/>
                    </a:lnTo>
                    <a:lnTo>
                      <a:pt x="848" y="353"/>
                    </a:lnTo>
                    <a:lnTo>
                      <a:pt x="852" y="340"/>
                    </a:lnTo>
                    <a:lnTo>
                      <a:pt x="856" y="328"/>
                    </a:lnTo>
                    <a:lnTo>
                      <a:pt x="859" y="314"/>
                    </a:lnTo>
                    <a:lnTo>
                      <a:pt x="863" y="301"/>
                    </a:lnTo>
                    <a:lnTo>
                      <a:pt x="865" y="287"/>
                    </a:lnTo>
                    <a:lnTo>
                      <a:pt x="867" y="274"/>
                    </a:lnTo>
                    <a:lnTo>
                      <a:pt x="867" y="260"/>
                    </a:lnTo>
                    <a:lnTo>
                      <a:pt x="868" y="246"/>
                    </a:lnTo>
                    <a:lnTo>
                      <a:pt x="868" y="233"/>
                    </a:lnTo>
                    <a:lnTo>
                      <a:pt x="867" y="221"/>
                    </a:lnTo>
                    <a:lnTo>
                      <a:pt x="865" y="207"/>
                    </a:lnTo>
                    <a:lnTo>
                      <a:pt x="863" y="194"/>
                    </a:lnTo>
                    <a:lnTo>
                      <a:pt x="859" y="182"/>
                    </a:lnTo>
                    <a:lnTo>
                      <a:pt x="856" y="169"/>
                    </a:lnTo>
                    <a:lnTo>
                      <a:pt x="852" y="157"/>
                    </a:lnTo>
                    <a:lnTo>
                      <a:pt x="848" y="146"/>
                    </a:lnTo>
                    <a:lnTo>
                      <a:pt x="842" y="134"/>
                    </a:lnTo>
                    <a:lnTo>
                      <a:pt x="836" y="122"/>
                    </a:lnTo>
                    <a:lnTo>
                      <a:pt x="829" y="111"/>
                    </a:lnTo>
                    <a:lnTo>
                      <a:pt x="822" y="101"/>
                    </a:lnTo>
                    <a:lnTo>
                      <a:pt x="814" y="90"/>
                    </a:lnTo>
                    <a:lnTo>
                      <a:pt x="806" y="80"/>
                    </a:lnTo>
                    <a:lnTo>
                      <a:pt x="797" y="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356">
                <a:extLst>
                  <a:ext uri="{FF2B5EF4-FFF2-40B4-BE49-F238E27FC236}">
                    <a16:creationId xmlns:a16="http://schemas.microsoft.com/office/drawing/2014/main" id="{D3D27A8F-19C8-43EF-9626-271FEDDE2D87}"/>
                  </a:ext>
                </a:extLst>
              </p:cNvPr>
              <p:cNvSpPr>
                <a:spLocks/>
              </p:cNvSpPr>
              <p:nvPr/>
            </p:nvSpPr>
            <p:spPr bwMode="auto">
              <a:xfrm>
                <a:off x="6584950" y="1379538"/>
                <a:ext cx="104775" cy="52388"/>
              </a:xfrm>
              <a:custGeom>
                <a:avLst/>
                <a:gdLst>
                  <a:gd name="T0" fmla="*/ 5 w 330"/>
                  <a:gd name="T1" fmla="*/ 138 h 164"/>
                  <a:gd name="T2" fmla="*/ 1 w 330"/>
                  <a:gd name="T3" fmla="*/ 143 h 164"/>
                  <a:gd name="T4" fmla="*/ 0 w 330"/>
                  <a:gd name="T5" fmla="*/ 150 h 164"/>
                  <a:gd name="T6" fmla="*/ 1 w 330"/>
                  <a:gd name="T7" fmla="*/ 155 h 164"/>
                  <a:gd name="T8" fmla="*/ 5 w 330"/>
                  <a:gd name="T9" fmla="*/ 159 h 164"/>
                  <a:gd name="T10" fmla="*/ 9 w 330"/>
                  <a:gd name="T11" fmla="*/ 163 h 164"/>
                  <a:gd name="T12" fmla="*/ 14 w 330"/>
                  <a:gd name="T13" fmla="*/ 164 h 164"/>
                  <a:gd name="T14" fmla="*/ 21 w 330"/>
                  <a:gd name="T15" fmla="*/ 163 h 164"/>
                  <a:gd name="T16" fmla="*/ 25 w 330"/>
                  <a:gd name="T17" fmla="*/ 159 h 164"/>
                  <a:gd name="T18" fmla="*/ 126 w 330"/>
                  <a:gd name="T19" fmla="*/ 60 h 164"/>
                  <a:gd name="T20" fmla="*/ 148 w 330"/>
                  <a:gd name="T21" fmla="*/ 45 h 164"/>
                  <a:gd name="T22" fmla="*/ 172 w 330"/>
                  <a:gd name="T23" fmla="*/ 35 h 164"/>
                  <a:gd name="T24" fmla="*/ 197 w 330"/>
                  <a:gd name="T25" fmla="*/ 31 h 164"/>
                  <a:gd name="T26" fmla="*/ 223 w 330"/>
                  <a:gd name="T27" fmla="*/ 31 h 164"/>
                  <a:gd name="T28" fmla="*/ 248 w 330"/>
                  <a:gd name="T29" fmla="*/ 35 h 164"/>
                  <a:gd name="T30" fmla="*/ 272 w 330"/>
                  <a:gd name="T31" fmla="*/ 45 h 164"/>
                  <a:gd name="T32" fmla="*/ 294 w 330"/>
                  <a:gd name="T33" fmla="*/ 60 h 164"/>
                  <a:gd name="T34" fmla="*/ 307 w 330"/>
                  <a:gd name="T35" fmla="*/ 72 h 164"/>
                  <a:gd name="T36" fmla="*/ 312 w 330"/>
                  <a:gd name="T37" fmla="*/ 74 h 164"/>
                  <a:gd name="T38" fmla="*/ 318 w 330"/>
                  <a:gd name="T39" fmla="*/ 74 h 164"/>
                  <a:gd name="T40" fmla="*/ 324 w 330"/>
                  <a:gd name="T41" fmla="*/ 72 h 164"/>
                  <a:gd name="T42" fmla="*/ 328 w 330"/>
                  <a:gd name="T43" fmla="*/ 67 h 164"/>
                  <a:gd name="T44" fmla="*/ 330 w 330"/>
                  <a:gd name="T45" fmla="*/ 62 h 164"/>
                  <a:gd name="T46" fmla="*/ 330 w 330"/>
                  <a:gd name="T47" fmla="*/ 57 h 164"/>
                  <a:gd name="T48" fmla="*/ 328 w 330"/>
                  <a:gd name="T49" fmla="*/ 51 h 164"/>
                  <a:gd name="T50" fmla="*/ 313 w 330"/>
                  <a:gd name="T51" fmla="*/ 37 h 164"/>
                  <a:gd name="T52" fmla="*/ 286 w 330"/>
                  <a:gd name="T53" fmla="*/ 19 h 164"/>
                  <a:gd name="T54" fmla="*/ 256 w 330"/>
                  <a:gd name="T55" fmla="*/ 6 h 164"/>
                  <a:gd name="T56" fmla="*/ 225 w 330"/>
                  <a:gd name="T57" fmla="*/ 1 h 164"/>
                  <a:gd name="T58" fmla="*/ 194 w 330"/>
                  <a:gd name="T59" fmla="*/ 1 h 164"/>
                  <a:gd name="T60" fmla="*/ 163 w 330"/>
                  <a:gd name="T61" fmla="*/ 6 h 164"/>
                  <a:gd name="T62" fmla="*/ 134 w 330"/>
                  <a:gd name="T63" fmla="*/ 19 h 164"/>
                  <a:gd name="T64" fmla="*/ 107 w 330"/>
                  <a:gd name="T65" fmla="*/ 3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0" h="164">
                    <a:moveTo>
                      <a:pt x="95" y="48"/>
                    </a:moveTo>
                    <a:lnTo>
                      <a:pt x="5" y="138"/>
                    </a:lnTo>
                    <a:lnTo>
                      <a:pt x="3" y="141"/>
                    </a:lnTo>
                    <a:lnTo>
                      <a:pt x="1" y="143"/>
                    </a:lnTo>
                    <a:lnTo>
                      <a:pt x="1" y="147"/>
                    </a:lnTo>
                    <a:lnTo>
                      <a:pt x="0" y="150"/>
                    </a:lnTo>
                    <a:lnTo>
                      <a:pt x="1" y="152"/>
                    </a:lnTo>
                    <a:lnTo>
                      <a:pt x="1" y="155"/>
                    </a:lnTo>
                    <a:lnTo>
                      <a:pt x="3" y="157"/>
                    </a:lnTo>
                    <a:lnTo>
                      <a:pt x="5" y="159"/>
                    </a:lnTo>
                    <a:lnTo>
                      <a:pt x="7" y="162"/>
                    </a:lnTo>
                    <a:lnTo>
                      <a:pt x="9" y="163"/>
                    </a:lnTo>
                    <a:lnTo>
                      <a:pt x="12" y="164"/>
                    </a:lnTo>
                    <a:lnTo>
                      <a:pt x="14" y="164"/>
                    </a:lnTo>
                    <a:lnTo>
                      <a:pt x="18" y="164"/>
                    </a:lnTo>
                    <a:lnTo>
                      <a:pt x="21" y="163"/>
                    </a:lnTo>
                    <a:lnTo>
                      <a:pt x="23" y="162"/>
                    </a:lnTo>
                    <a:lnTo>
                      <a:pt x="25" y="159"/>
                    </a:lnTo>
                    <a:lnTo>
                      <a:pt x="116" y="70"/>
                    </a:lnTo>
                    <a:lnTo>
                      <a:pt x="126" y="60"/>
                    </a:lnTo>
                    <a:lnTo>
                      <a:pt x="136" y="52"/>
                    </a:lnTo>
                    <a:lnTo>
                      <a:pt x="148" y="45"/>
                    </a:lnTo>
                    <a:lnTo>
                      <a:pt x="160" y="40"/>
                    </a:lnTo>
                    <a:lnTo>
                      <a:pt x="172" y="35"/>
                    </a:lnTo>
                    <a:lnTo>
                      <a:pt x="185" y="32"/>
                    </a:lnTo>
                    <a:lnTo>
                      <a:pt x="197" y="31"/>
                    </a:lnTo>
                    <a:lnTo>
                      <a:pt x="210" y="30"/>
                    </a:lnTo>
                    <a:lnTo>
                      <a:pt x="223" y="31"/>
                    </a:lnTo>
                    <a:lnTo>
                      <a:pt x="235" y="32"/>
                    </a:lnTo>
                    <a:lnTo>
                      <a:pt x="248" y="35"/>
                    </a:lnTo>
                    <a:lnTo>
                      <a:pt x="260" y="40"/>
                    </a:lnTo>
                    <a:lnTo>
                      <a:pt x="272" y="45"/>
                    </a:lnTo>
                    <a:lnTo>
                      <a:pt x="283" y="52"/>
                    </a:lnTo>
                    <a:lnTo>
                      <a:pt x="294" y="60"/>
                    </a:lnTo>
                    <a:lnTo>
                      <a:pt x="304" y="70"/>
                    </a:lnTo>
                    <a:lnTo>
                      <a:pt x="307" y="72"/>
                    </a:lnTo>
                    <a:lnTo>
                      <a:pt x="310" y="73"/>
                    </a:lnTo>
                    <a:lnTo>
                      <a:pt x="312" y="74"/>
                    </a:lnTo>
                    <a:lnTo>
                      <a:pt x="315" y="74"/>
                    </a:lnTo>
                    <a:lnTo>
                      <a:pt x="318" y="74"/>
                    </a:lnTo>
                    <a:lnTo>
                      <a:pt x="321" y="73"/>
                    </a:lnTo>
                    <a:lnTo>
                      <a:pt x="324" y="72"/>
                    </a:lnTo>
                    <a:lnTo>
                      <a:pt x="326" y="70"/>
                    </a:lnTo>
                    <a:lnTo>
                      <a:pt x="328" y="67"/>
                    </a:lnTo>
                    <a:lnTo>
                      <a:pt x="329" y="65"/>
                    </a:lnTo>
                    <a:lnTo>
                      <a:pt x="330" y="62"/>
                    </a:lnTo>
                    <a:lnTo>
                      <a:pt x="330" y="60"/>
                    </a:lnTo>
                    <a:lnTo>
                      <a:pt x="330" y="57"/>
                    </a:lnTo>
                    <a:lnTo>
                      <a:pt x="329" y="54"/>
                    </a:lnTo>
                    <a:lnTo>
                      <a:pt x="328" y="51"/>
                    </a:lnTo>
                    <a:lnTo>
                      <a:pt x="326" y="48"/>
                    </a:lnTo>
                    <a:lnTo>
                      <a:pt x="313" y="37"/>
                    </a:lnTo>
                    <a:lnTo>
                      <a:pt x="300" y="27"/>
                    </a:lnTo>
                    <a:lnTo>
                      <a:pt x="286" y="19"/>
                    </a:lnTo>
                    <a:lnTo>
                      <a:pt x="271" y="12"/>
                    </a:lnTo>
                    <a:lnTo>
                      <a:pt x="256" y="6"/>
                    </a:lnTo>
                    <a:lnTo>
                      <a:pt x="241" y="3"/>
                    </a:lnTo>
                    <a:lnTo>
                      <a:pt x="225" y="1"/>
                    </a:lnTo>
                    <a:lnTo>
                      <a:pt x="210" y="0"/>
                    </a:lnTo>
                    <a:lnTo>
                      <a:pt x="194" y="1"/>
                    </a:lnTo>
                    <a:lnTo>
                      <a:pt x="179" y="3"/>
                    </a:lnTo>
                    <a:lnTo>
                      <a:pt x="163" y="6"/>
                    </a:lnTo>
                    <a:lnTo>
                      <a:pt x="148" y="12"/>
                    </a:lnTo>
                    <a:lnTo>
                      <a:pt x="134" y="19"/>
                    </a:lnTo>
                    <a:lnTo>
                      <a:pt x="120" y="27"/>
                    </a:lnTo>
                    <a:lnTo>
                      <a:pt x="107" y="37"/>
                    </a:lnTo>
                    <a:lnTo>
                      <a:pt x="95"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102" name="Slide Number Placeholder 13">
            <a:extLst>
              <a:ext uri="{FF2B5EF4-FFF2-40B4-BE49-F238E27FC236}">
                <a16:creationId xmlns:a16="http://schemas.microsoft.com/office/drawing/2014/main" id="{AEE90D2A-3F13-4CB4-B759-75ABED89E81B}"/>
              </a:ext>
            </a:extLst>
          </p:cNvPr>
          <p:cNvSpPr txBox="1">
            <a:spLocks/>
          </p:cNvSpPr>
          <p:nvPr/>
        </p:nvSpPr>
        <p:spPr>
          <a:xfrm>
            <a:off x="10064584" y="6492874"/>
            <a:ext cx="1632116" cy="365125"/>
          </a:xfrm>
          <a:prstGeom prst="rect">
            <a:avLst/>
          </a:prstGeom>
        </p:spPr>
        <p:txBody>
          <a:bodyPr lIns="0" tIns="0" rIns="0" bIns="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sz="1100" dirty="0">
                <a:solidFill>
                  <a:schemeClr val="bg1"/>
                </a:solidFill>
                <a:latin typeface="Segoe UI" panose="020B0502040204020203" pitchFamily="34" charset="0"/>
                <a:cs typeface="Segoe UI" panose="020B0502040204020203" pitchFamily="34" charset="0"/>
              </a:rPr>
              <a:t>1  2  </a:t>
            </a:r>
            <a:fld id="{D22807A5-47C3-4D75-A73A-1A4F2D9B8EC1}" type="slidenum">
              <a:rPr lang="en-ID" sz="1200" b="1" smtClean="0">
                <a:solidFill>
                  <a:srgbClr val="198AB7"/>
                </a:solidFill>
                <a:latin typeface="Segoe UI" panose="020B0502040204020203" pitchFamily="34" charset="0"/>
                <a:cs typeface="Segoe UI" panose="020B0502040204020203" pitchFamily="34" charset="0"/>
              </a:rPr>
              <a:pPr algn="ctr"/>
              <a:t>8</a:t>
            </a:fld>
            <a:r>
              <a:rPr lang="en-ID" sz="1100" dirty="0">
                <a:solidFill>
                  <a:schemeClr val="tx1">
                    <a:lumMod val="75000"/>
                    <a:lumOff val="25000"/>
                  </a:schemeClr>
                </a:solidFill>
                <a:latin typeface="Segoe UI" panose="020B0502040204020203" pitchFamily="34" charset="0"/>
                <a:cs typeface="Segoe UI" panose="020B0502040204020203" pitchFamily="34" charset="0"/>
              </a:rPr>
              <a:t>  </a:t>
            </a:r>
            <a:r>
              <a:rPr lang="en-ID" sz="1100" dirty="0">
                <a:solidFill>
                  <a:schemeClr val="bg1"/>
                </a:solidFill>
                <a:latin typeface="Segoe UI" panose="020B0502040204020203" pitchFamily="34" charset="0"/>
                <a:cs typeface="Segoe UI" panose="020B0502040204020203" pitchFamily="34" charset="0"/>
              </a:rPr>
              <a:t>4  5  6  7  8  9  10</a:t>
            </a:r>
          </a:p>
        </p:txBody>
      </p:sp>
      <p:sp>
        <p:nvSpPr>
          <p:cNvPr id="7" name="TextBox 6">
            <a:extLst>
              <a:ext uri="{FF2B5EF4-FFF2-40B4-BE49-F238E27FC236}">
                <a16:creationId xmlns:a16="http://schemas.microsoft.com/office/drawing/2014/main" id="{22319A06-BE52-80D6-30C8-12B71B5F6502}"/>
              </a:ext>
            </a:extLst>
          </p:cNvPr>
          <p:cNvSpPr txBox="1"/>
          <p:nvPr/>
        </p:nvSpPr>
        <p:spPr>
          <a:xfrm>
            <a:off x="3945467" y="4460815"/>
            <a:ext cx="1981176" cy="646331"/>
          </a:xfrm>
          <a:prstGeom prst="rect">
            <a:avLst/>
          </a:prstGeom>
          <a:noFill/>
        </p:spPr>
        <p:txBody>
          <a:bodyPr wrap="square" rtlCol="0">
            <a:spAutoFit/>
          </a:bodyPr>
          <a:lstStyle/>
          <a:p>
            <a:r>
              <a:rPr lang="en-US" b="1" dirty="0">
                <a:solidFill>
                  <a:srgbClr val="002060"/>
                </a:solidFill>
              </a:rPr>
              <a:t>Sign up and find your medicine</a:t>
            </a:r>
            <a:endParaRPr lang="en-IN" b="1" dirty="0">
              <a:solidFill>
                <a:srgbClr val="002060"/>
              </a:solidFill>
            </a:endParaRPr>
          </a:p>
        </p:txBody>
      </p:sp>
      <p:sp>
        <p:nvSpPr>
          <p:cNvPr id="9" name="TextBox 8">
            <a:extLst>
              <a:ext uri="{FF2B5EF4-FFF2-40B4-BE49-F238E27FC236}">
                <a16:creationId xmlns:a16="http://schemas.microsoft.com/office/drawing/2014/main" id="{35B8F706-D63C-F93A-C53F-1A71CBF12189}"/>
              </a:ext>
            </a:extLst>
          </p:cNvPr>
          <p:cNvSpPr txBox="1"/>
          <p:nvPr/>
        </p:nvSpPr>
        <p:spPr>
          <a:xfrm>
            <a:off x="5668362" y="1735699"/>
            <a:ext cx="2220556" cy="646331"/>
          </a:xfrm>
          <a:prstGeom prst="rect">
            <a:avLst/>
          </a:prstGeom>
          <a:noFill/>
        </p:spPr>
        <p:txBody>
          <a:bodyPr wrap="square" rtlCol="0">
            <a:spAutoFit/>
          </a:bodyPr>
          <a:lstStyle/>
          <a:p>
            <a:r>
              <a:rPr lang="en-US" b="1" dirty="0">
                <a:solidFill>
                  <a:srgbClr val="002060"/>
                </a:solidFill>
              </a:rPr>
              <a:t>Log on </a:t>
            </a:r>
            <a:r>
              <a:rPr lang="en-US" b="1" dirty="0" err="1">
                <a:solidFill>
                  <a:srgbClr val="002060"/>
                </a:solidFill>
              </a:rPr>
              <a:t>GetPharm</a:t>
            </a:r>
            <a:r>
              <a:rPr lang="en-US" b="1" dirty="0">
                <a:solidFill>
                  <a:srgbClr val="002060"/>
                </a:solidFill>
              </a:rPr>
              <a:t> and Buy</a:t>
            </a:r>
            <a:endParaRPr lang="en-IN" b="1" dirty="0">
              <a:solidFill>
                <a:srgbClr val="002060"/>
              </a:solidFill>
            </a:endParaRPr>
          </a:p>
        </p:txBody>
      </p:sp>
      <p:sp>
        <p:nvSpPr>
          <p:cNvPr id="11" name="TextBox 10">
            <a:extLst>
              <a:ext uri="{FF2B5EF4-FFF2-40B4-BE49-F238E27FC236}">
                <a16:creationId xmlns:a16="http://schemas.microsoft.com/office/drawing/2014/main" id="{D9490C5A-17C4-9998-9155-14B17FDF97BB}"/>
              </a:ext>
            </a:extLst>
          </p:cNvPr>
          <p:cNvSpPr txBox="1"/>
          <p:nvPr/>
        </p:nvSpPr>
        <p:spPr>
          <a:xfrm>
            <a:off x="7727422" y="4354836"/>
            <a:ext cx="2115707" cy="923330"/>
          </a:xfrm>
          <a:prstGeom prst="rect">
            <a:avLst/>
          </a:prstGeom>
          <a:noFill/>
        </p:spPr>
        <p:txBody>
          <a:bodyPr wrap="square" rtlCol="0">
            <a:spAutoFit/>
          </a:bodyPr>
          <a:lstStyle/>
          <a:p>
            <a:r>
              <a:rPr lang="en-US" b="1" dirty="0">
                <a:solidFill>
                  <a:srgbClr val="002060"/>
                </a:solidFill>
              </a:rPr>
              <a:t>Add health products and medicines to Cart</a:t>
            </a:r>
            <a:endParaRPr lang="en-IN" b="1" dirty="0">
              <a:solidFill>
                <a:srgbClr val="002060"/>
              </a:solidFill>
            </a:endParaRPr>
          </a:p>
        </p:txBody>
      </p:sp>
      <p:sp>
        <p:nvSpPr>
          <p:cNvPr id="12" name="TextBox 11">
            <a:extLst>
              <a:ext uri="{FF2B5EF4-FFF2-40B4-BE49-F238E27FC236}">
                <a16:creationId xmlns:a16="http://schemas.microsoft.com/office/drawing/2014/main" id="{E93B9ADE-4A38-53D7-C43B-DAA8DEFEC766}"/>
              </a:ext>
            </a:extLst>
          </p:cNvPr>
          <p:cNvSpPr txBox="1"/>
          <p:nvPr/>
        </p:nvSpPr>
        <p:spPr>
          <a:xfrm>
            <a:off x="9154243" y="979165"/>
            <a:ext cx="2483964" cy="1477328"/>
          </a:xfrm>
          <a:prstGeom prst="rect">
            <a:avLst/>
          </a:prstGeom>
          <a:noFill/>
        </p:spPr>
        <p:txBody>
          <a:bodyPr wrap="square" rtlCol="0">
            <a:spAutoFit/>
          </a:bodyPr>
          <a:lstStyle/>
          <a:p>
            <a:r>
              <a:rPr lang="en-US" b="1" dirty="0">
                <a:solidFill>
                  <a:srgbClr val="002060"/>
                </a:solidFill>
              </a:rPr>
              <a:t>Review your order and Pay through Cash-on-Delivery or other Payments Methods</a:t>
            </a:r>
            <a:endParaRPr lang="en-IN" b="1" dirty="0">
              <a:solidFill>
                <a:srgbClr val="002060"/>
              </a:solidFill>
            </a:endParaRPr>
          </a:p>
        </p:txBody>
      </p:sp>
    </p:spTree>
    <p:extLst>
      <p:ext uri="{BB962C8B-B14F-4D97-AF65-F5344CB8AC3E}">
        <p14:creationId xmlns:p14="http://schemas.microsoft.com/office/powerpoint/2010/main" val="356646571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Imagen 31">
            <a:extLst>
              <a:ext uri="{FF2B5EF4-FFF2-40B4-BE49-F238E27FC236}">
                <a16:creationId xmlns:a16="http://schemas.microsoft.com/office/drawing/2014/main" id="{5303B4D0-20DD-40F9-8DCE-70B3BEA3B20E}"/>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t="34204" b="22492"/>
          <a:stretch/>
        </p:blipFill>
        <p:spPr>
          <a:xfrm>
            <a:off x="4168" y="2519838"/>
            <a:ext cx="12187831" cy="3442297"/>
          </a:xfrm>
          <a:prstGeom prst="rect">
            <a:avLst/>
          </a:prstGeom>
        </p:spPr>
      </p:pic>
      <p:sp>
        <p:nvSpPr>
          <p:cNvPr id="7" name="Título 5">
            <a:extLst>
              <a:ext uri="{FF2B5EF4-FFF2-40B4-BE49-F238E27FC236}">
                <a16:creationId xmlns:a16="http://schemas.microsoft.com/office/drawing/2014/main" id="{7D287392-DB3C-413B-9506-C6CEB1EED7BB}"/>
              </a:ext>
            </a:extLst>
          </p:cNvPr>
          <p:cNvSpPr txBox="1">
            <a:spLocks/>
          </p:cNvSpPr>
          <p:nvPr/>
        </p:nvSpPr>
        <p:spPr>
          <a:xfrm>
            <a:off x="838200" y="542382"/>
            <a:ext cx="10515600" cy="1325563"/>
          </a:xfrm>
          <a:prstGeom prst="rect">
            <a:avLst/>
          </a:prstGeom>
        </p:spPr>
        <p:txBody>
          <a:bodyPr/>
          <a:lstStyle>
            <a:lvl1pPr algn="ctr"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en-US" dirty="0">
                <a:solidFill>
                  <a:srgbClr val="002060"/>
                </a:solidFill>
                <a:latin typeface="Söhne"/>
              </a:rPr>
              <a:t>F</a:t>
            </a:r>
            <a:r>
              <a:rPr lang="en-US" i="0" dirty="0">
                <a:solidFill>
                  <a:srgbClr val="002060"/>
                </a:solidFill>
                <a:effectLst/>
                <a:latin typeface="Söhne"/>
              </a:rPr>
              <a:t>uture updates to enhance an </a:t>
            </a:r>
            <a:r>
              <a:rPr lang="en-US" i="0" dirty="0" err="1">
                <a:solidFill>
                  <a:srgbClr val="002060"/>
                </a:solidFill>
                <a:effectLst/>
                <a:latin typeface="Söhne"/>
              </a:rPr>
              <a:t>GetPharm</a:t>
            </a:r>
            <a:r>
              <a:rPr lang="en-US" i="0" dirty="0">
                <a:solidFill>
                  <a:srgbClr val="002060"/>
                </a:solidFill>
                <a:effectLst/>
                <a:latin typeface="Söhne"/>
              </a:rPr>
              <a:t>:</a:t>
            </a:r>
            <a:endParaRPr lang="en-US" dirty="0">
              <a:solidFill>
                <a:srgbClr val="002060"/>
              </a:solidFill>
              <a:latin typeface="Segoe UI" panose="020B0502040204020203" pitchFamily="34" charset="0"/>
              <a:cs typeface="Segoe UI" panose="020B0502040204020203" pitchFamily="34" charset="0"/>
            </a:endParaRPr>
          </a:p>
        </p:txBody>
      </p:sp>
      <p:sp>
        <p:nvSpPr>
          <p:cNvPr id="8" name="Rectángulo 7">
            <a:extLst>
              <a:ext uri="{FF2B5EF4-FFF2-40B4-BE49-F238E27FC236}">
                <a16:creationId xmlns:a16="http://schemas.microsoft.com/office/drawing/2014/main" id="{46425264-36E3-4098-9A9B-A2E7F81E9EE9}"/>
              </a:ext>
            </a:extLst>
          </p:cNvPr>
          <p:cNvSpPr/>
          <p:nvPr/>
        </p:nvSpPr>
        <p:spPr>
          <a:xfrm>
            <a:off x="0" y="2514600"/>
            <a:ext cx="12191999" cy="3447535"/>
          </a:xfrm>
          <a:prstGeom prst="rect">
            <a:avLst/>
          </a:prstGeom>
          <a:solidFill>
            <a:srgbClr val="12668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b="1" dirty="0"/>
          </a:p>
        </p:txBody>
      </p:sp>
      <p:sp>
        <p:nvSpPr>
          <p:cNvPr id="6" name="Subtítulo 2">
            <a:extLst>
              <a:ext uri="{FF2B5EF4-FFF2-40B4-BE49-F238E27FC236}">
                <a16:creationId xmlns:a16="http://schemas.microsoft.com/office/drawing/2014/main" id="{072C8303-52BC-4879-9BE8-002325E5E740}"/>
              </a:ext>
            </a:extLst>
          </p:cNvPr>
          <p:cNvSpPr txBox="1">
            <a:spLocks/>
          </p:cNvSpPr>
          <p:nvPr/>
        </p:nvSpPr>
        <p:spPr>
          <a:xfrm>
            <a:off x="457199" y="3007838"/>
            <a:ext cx="3108960" cy="2468880"/>
          </a:xfrm>
          <a:prstGeom prst="rect">
            <a:avLst/>
          </a:prstGeom>
        </p:spPr>
        <p:txBody>
          <a:bodyPr vert="horz"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spcBef>
                <a:spcPts val="0"/>
              </a:spcBef>
              <a:buNone/>
            </a:pPr>
            <a:endParaRPr lang="en-US" sz="1400" dirty="0">
              <a:solidFill>
                <a:schemeClr val="bg1"/>
              </a:solidFill>
            </a:endParaRPr>
          </a:p>
        </p:txBody>
      </p:sp>
      <p:sp>
        <p:nvSpPr>
          <p:cNvPr id="11" name="Subtítulo 2">
            <a:extLst>
              <a:ext uri="{FF2B5EF4-FFF2-40B4-BE49-F238E27FC236}">
                <a16:creationId xmlns:a16="http://schemas.microsoft.com/office/drawing/2014/main" id="{89A60538-BD8F-443C-A011-7BE2D04BB087}"/>
              </a:ext>
            </a:extLst>
          </p:cNvPr>
          <p:cNvSpPr txBox="1">
            <a:spLocks/>
          </p:cNvSpPr>
          <p:nvPr/>
        </p:nvSpPr>
        <p:spPr>
          <a:xfrm>
            <a:off x="4522985" y="3007838"/>
            <a:ext cx="3108960" cy="2468880"/>
          </a:xfrm>
          <a:prstGeom prst="rect">
            <a:avLst/>
          </a:prstGeom>
        </p:spPr>
        <p:txBody>
          <a:bodyPr vert="horz"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spcBef>
                <a:spcPts val="0"/>
              </a:spcBef>
              <a:buNone/>
            </a:pPr>
            <a:endParaRPr lang="en-US" sz="1400" dirty="0">
              <a:solidFill>
                <a:schemeClr val="bg1"/>
              </a:solidFill>
            </a:endParaRPr>
          </a:p>
        </p:txBody>
      </p:sp>
      <p:sp>
        <p:nvSpPr>
          <p:cNvPr id="12" name="Subtítulo 2">
            <a:extLst>
              <a:ext uri="{FF2B5EF4-FFF2-40B4-BE49-F238E27FC236}">
                <a16:creationId xmlns:a16="http://schemas.microsoft.com/office/drawing/2014/main" id="{EA3A39D3-1CA6-4C3C-B7AB-5F49C08128C7}"/>
              </a:ext>
            </a:extLst>
          </p:cNvPr>
          <p:cNvSpPr txBox="1">
            <a:spLocks/>
          </p:cNvSpPr>
          <p:nvPr/>
        </p:nvSpPr>
        <p:spPr>
          <a:xfrm>
            <a:off x="8588770" y="3007838"/>
            <a:ext cx="3108960" cy="2468880"/>
          </a:xfrm>
          <a:prstGeom prst="rect">
            <a:avLst/>
          </a:prstGeom>
        </p:spPr>
        <p:txBody>
          <a:bodyPr vert="horz"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spcBef>
                <a:spcPts val="0"/>
              </a:spcBef>
              <a:buNone/>
            </a:pPr>
            <a:endParaRPr lang="en-US" sz="1400" dirty="0">
              <a:solidFill>
                <a:schemeClr val="bg1"/>
              </a:solidFill>
            </a:endParaRPr>
          </a:p>
        </p:txBody>
      </p:sp>
      <p:sp>
        <p:nvSpPr>
          <p:cNvPr id="23" name="Rectángulo: esquinas redondeadas 22">
            <a:extLst>
              <a:ext uri="{FF2B5EF4-FFF2-40B4-BE49-F238E27FC236}">
                <a16:creationId xmlns:a16="http://schemas.microsoft.com/office/drawing/2014/main" id="{53B31979-5D5C-41E6-BF07-FA860BA570C7}"/>
              </a:ext>
            </a:extLst>
          </p:cNvPr>
          <p:cNvSpPr/>
          <p:nvPr/>
        </p:nvSpPr>
        <p:spPr>
          <a:xfrm>
            <a:off x="1352991" y="5888674"/>
            <a:ext cx="1317374" cy="134566"/>
          </a:xfrm>
          <a:prstGeom prst="roundRect">
            <a:avLst/>
          </a:prstGeom>
          <a:solidFill>
            <a:srgbClr val="27FC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ángulo: esquinas redondeadas 26">
            <a:extLst>
              <a:ext uri="{FF2B5EF4-FFF2-40B4-BE49-F238E27FC236}">
                <a16:creationId xmlns:a16="http://schemas.microsoft.com/office/drawing/2014/main" id="{5097777C-EBDA-4DE8-B757-B8EB57E73892}"/>
              </a:ext>
            </a:extLst>
          </p:cNvPr>
          <p:cNvSpPr/>
          <p:nvPr/>
        </p:nvSpPr>
        <p:spPr>
          <a:xfrm>
            <a:off x="5418777" y="5888674"/>
            <a:ext cx="1317374" cy="134566"/>
          </a:xfrm>
          <a:prstGeom prst="roundRect">
            <a:avLst/>
          </a:prstGeom>
          <a:solidFill>
            <a:srgbClr val="27FC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ángulo: esquinas redondeadas 27">
            <a:extLst>
              <a:ext uri="{FF2B5EF4-FFF2-40B4-BE49-F238E27FC236}">
                <a16:creationId xmlns:a16="http://schemas.microsoft.com/office/drawing/2014/main" id="{0BA1A695-3500-4C40-8275-ACE35C984F84}"/>
              </a:ext>
            </a:extLst>
          </p:cNvPr>
          <p:cNvSpPr/>
          <p:nvPr/>
        </p:nvSpPr>
        <p:spPr>
          <a:xfrm>
            <a:off x="9484562" y="5888674"/>
            <a:ext cx="1317374" cy="134566"/>
          </a:xfrm>
          <a:prstGeom prst="roundRect">
            <a:avLst/>
          </a:prstGeom>
          <a:solidFill>
            <a:srgbClr val="27FC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5" name="Conector recto 54">
            <a:extLst>
              <a:ext uri="{FF2B5EF4-FFF2-40B4-BE49-F238E27FC236}">
                <a16:creationId xmlns:a16="http://schemas.microsoft.com/office/drawing/2014/main" id="{1C8475E0-93EA-4F34-9EFA-DCF8348A3D5A}"/>
              </a:ext>
            </a:extLst>
          </p:cNvPr>
          <p:cNvCxnSpPr/>
          <p:nvPr/>
        </p:nvCxnSpPr>
        <p:spPr>
          <a:xfrm>
            <a:off x="4015946" y="2971801"/>
            <a:ext cx="0" cy="2483709"/>
          </a:xfrm>
          <a:prstGeom prst="line">
            <a:avLst/>
          </a:prstGeom>
          <a:ln w="15875">
            <a:solidFill>
              <a:schemeClr val="bg1">
                <a:lumMod val="95000"/>
                <a:alpha val="26000"/>
              </a:schemeClr>
            </a:solidFill>
          </a:ln>
        </p:spPr>
        <p:style>
          <a:lnRef idx="1">
            <a:schemeClr val="accent1"/>
          </a:lnRef>
          <a:fillRef idx="0">
            <a:schemeClr val="accent1"/>
          </a:fillRef>
          <a:effectRef idx="0">
            <a:schemeClr val="accent1"/>
          </a:effectRef>
          <a:fontRef idx="minor">
            <a:schemeClr val="tx1"/>
          </a:fontRef>
        </p:style>
      </p:cxnSp>
      <p:cxnSp>
        <p:nvCxnSpPr>
          <p:cNvPr id="56" name="Conector recto 55">
            <a:extLst>
              <a:ext uri="{FF2B5EF4-FFF2-40B4-BE49-F238E27FC236}">
                <a16:creationId xmlns:a16="http://schemas.microsoft.com/office/drawing/2014/main" id="{E6AE453C-3661-411D-B7D9-BC9C8EA6137D}"/>
              </a:ext>
            </a:extLst>
          </p:cNvPr>
          <p:cNvCxnSpPr/>
          <p:nvPr/>
        </p:nvCxnSpPr>
        <p:spPr>
          <a:xfrm>
            <a:off x="8143103" y="2971801"/>
            <a:ext cx="0" cy="2483709"/>
          </a:xfrm>
          <a:prstGeom prst="line">
            <a:avLst/>
          </a:prstGeom>
          <a:ln w="15875">
            <a:solidFill>
              <a:schemeClr val="bg1">
                <a:lumMod val="95000"/>
                <a:alpha val="26000"/>
              </a:schemeClr>
            </a:solidFill>
          </a:ln>
        </p:spPr>
        <p:style>
          <a:lnRef idx="1">
            <a:schemeClr val="accent1"/>
          </a:lnRef>
          <a:fillRef idx="0">
            <a:schemeClr val="accent1"/>
          </a:fillRef>
          <a:effectRef idx="0">
            <a:schemeClr val="accent1"/>
          </a:effectRef>
          <a:fontRef idx="minor">
            <a:schemeClr val="tx1"/>
          </a:fontRef>
        </p:style>
      </p:cxnSp>
      <p:sp>
        <p:nvSpPr>
          <p:cNvPr id="58" name="Slide Number Placeholder 13">
            <a:extLst>
              <a:ext uri="{FF2B5EF4-FFF2-40B4-BE49-F238E27FC236}">
                <a16:creationId xmlns:a16="http://schemas.microsoft.com/office/drawing/2014/main" id="{70CC03B4-2BAB-4FCE-9F64-792D6CB2F846}"/>
              </a:ext>
            </a:extLst>
          </p:cNvPr>
          <p:cNvSpPr txBox="1">
            <a:spLocks/>
          </p:cNvSpPr>
          <p:nvPr/>
        </p:nvSpPr>
        <p:spPr>
          <a:xfrm>
            <a:off x="10064584" y="6492874"/>
            <a:ext cx="1632116" cy="365125"/>
          </a:xfrm>
          <a:prstGeom prst="rect">
            <a:avLst/>
          </a:prstGeom>
        </p:spPr>
        <p:txBody>
          <a:bodyPr lIns="0" tIns="0" rIns="0" bIns="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sz="1100" dirty="0">
                <a:solidFill>
                  <a:schemeClr val="bg1">
                    <a:lumMod val="85000"/>
                  </a:schemeClr>
                </a:solidFill>
                <a:latin typeface="Segoe UI" panose="020B0502040204020203" pitchFamily="34" charset="0"/>
                <a:cs typeface="Segoe UI" panose="020B0502040204020203" pitchFamily="34" charset="0"/>
              </a:rPr>
              <a:t>1  2  3  4  5  6  7  </a:t>
            </a:r>
            <a:fld id="{D22807A5-47C3-4D75-A73A-1A4F2D9B8EC1}" type="slidenum">
              <a:rPr lang="en-ID" sz="1200" b="1" smtClean="0">
                <a:solidFill>
                  <a:srgbClr val="198AB7"/>
                </a:solidFill>
                <a:latin typeface="Segoe UI" panose="020B0502040204020203" pitchFamily="34" charset="0"/>
                <a:cs typeface="Segoe UI" panose="020B0502040204020203" pitchFamily="34" charset="0"/>
              </a:rPr>
              <a:pPr algn="ctr"/>
              <a:t>9</a:t>
            </a:fld>
            <a:r>
              <a:rPr lang="en-ID" sz="1100" dirty="0">
                <a:latin typeface="Segoe UI" panose="020B0502040204020203" pitchFamily="34" charset="0"/>
                <a:cs typeface="Segoe UI" panose="020B0502040204020203" pitchFamily="34" charset="0"/>
              </a:rPr>
              <a:t>  </a:t>
            </a:r>
            <a:r>
              <a:rPr lang="en-ID" sz="1100" dirty="0">
                <a:solidFill>
                  <a:schemeClr val="bg1">
                    <a:lumMod val="85000"/>
                  </a:schemeClr>
                </a:solidFill>
                <a:latin typeface="Segoe UI" panose="020B0502040204020203" pitchFamily="34" charset="0"/>
                <a:cs typeface="Segoe UI" panose="020B0502040204020203" pitchFamily="34" charset="0"/>
              </a:rPr>
              <a:t>9  10</a:t>
            </a:r>
          </a:p>
        </p:txBody>
      </p:sp>
      <p:sp>
        <p:nvSpPr>
          <p:cNvPr id="34" name="Forma libre: forma 33">
            <a:extLst>
              <a:ext uri="{FF2B5EF4-FFF2-40B4-BE49-F238E27FC236}">
                <a16:creationId xmlns:a16="http://schemas.microsoft.com/office/drawing/2014/main" id="{C96627B0-6DB2-46E2-B3C1-B9CAEBA6C880}"/>
              </a:ext>
            </a:extLst>
          </p:cNvPr>
          <p:cNvSpPr/>
          <p:nvPr/>
        </p:nvSpPr>
        <p:spPr>
          <a:xfrm>
            <a:off x="467677" y="1828800"/>
            <a:ext cx="3108959" cy="852275"/>
          </a:xfrm>
          <a:custGeom>
            <a:avLst/>
            <a:gdLst>
              <a:gd name="connsiteX0" fmla="*/ 342900 w 3108959"/>
              <a:gd name="connsiteY0" fmla="*/ 0 h 995577"/>
              <a:gd name="connsiteX1" fmla="*/ 2766059 w 3108959"/>
              <a:gd name="connsiteY1" fmla="*/ 0 h 995577"/>
              <a:gd name="connsiteX2" fmla="*/ 3108959 w 3108959"/>
              <a:gd name="connsiteY2" fmla="*/ 342900 h 995577"/>
              <a:gd name="connsiteX3" fmla="*/ 3108959 w 3108959"/>
              <a:gd name="connsiteY3" fmla="*/ 685800 h 995577"/>
              <a:gd name="connsiteX4" fmla="*/ 1843841 w 3108959"/>
              <a:gd name="connsiteY4" fmla="*/ 685800 h 995577"/>
              <a:gd name="connsiteX5" fmla="*/ 1554479 w 3108959"/>
              <a:gd name="connsiteY5" fmla="*/ 995577 h 995577"/>
              <a:gd name="connsiteX6" fmla="*/ 1265118 w 3108959"/>
              <a:gd name="connsiteY6" fmla="*/ 685800 h 995577"/>
              <a:gd name="connsiteX7" fmla="*/ 0 w 3108959"/>
              <a:gd name="connsiteY7" fmla="*/ 685800 h 995577"/>
              <a:gd name="connsiteX8" fmla="*/ 0 w 3108959"/>
              <a:gd name="connsiteY8" fmla="*/ 342900 h 995577"/>
              <a:gd name="connsiteX9" fmla="*/ 342900 w 3108959"/>
              <a:gd name="connsiteY9" fmla="*/ 0 h 995577"/>
              <a:gd name="connsiteX0" fmla="*/ 342900 w 3108959"/>
              <a:gd name="connsiteY0" fmla="*/ 0 h 995577"/>
              <a:gd name="connsiteX1" fmla="*/ 2766059 w 3108959"/>
              <a:gd name="connsiteY1" fmla="*/ 0 h 995577"/>
              <a:gd name="connsiteX2" fmla="*/ 3108959 w 3108959"/>
              <a:gd name="connsiteY2" fmla="*/ 342900 h 995577"/>
              <a:gd name="connsiteX3" fmla="*/ 3108959 w 3108959"/>
              <a:gd name="connsiteY3" fmla="*/ 685800 h 995577"/>
              <a:gd name="connsiteX4" fmla="*/ 1700540 w 3108959"/>
              <a:gd name="connsiteY4" fmla="*/ 685800 h 995577"/>
              <a:gd name="connsiteX5" fmla="*/ 1554479 w 3108959"/>
              <a:gd name="connsiteY5" fmla="*/ 995577 h 995577"/>
              <a:gd name="connsiteX6" fmla="*/ 1265118 w 3108959"/>
              <a:gd name="connsiteY6" fmla="*/ 685800 h 995577"/>
              <a:gd name="connsiteX7" fmla="*/ 0 w 3108959"/>
              <a:gd name="connsiteY7" fmla="*/ 685800 h 995577"/>
              <a:gd name="connsiteX8" fmla="*/ 0 w 3108959"/>
              <a:gd name="connsiteY8" fmla="*/ 342900 h 995577"/>
              <a:gd name="connsiteX9" fmla="*/ 342900 w 3108959"/>
              <a:gd name="connsiteY9" fmla="*/ 0 h 995577"/>
              <a:gd name="connsiteX0" fmla="*/ 342900 w 3108959"/>
              <a:gd name="connsiteY0" fmla="*/ 0 h 995577"/>
              <a:gd name="connsiteX1" fmla="*/ 2766059 w 3108959"/>
              <a:gd name="connsiteY1" fmla="*/ 0 h 995577"/>
              <a:gd name="connsiteX2" fmla="*/ 3108959 w 3108959"/>
              <a:gd name="connsiteY2" fmla="*/ 342900 h 995577"/>
              <a:gd name="connsiteX3" fmla="*/ 3108959 w 3108959"/>
              <a:gd name="connsiteY3" fmla="*/ 685800 h 995577"/>
              <a:gd name="connsiteX4" fmla="*/ 1700540 w 3108959"/>
              <a:gd name="connsiteY4" fmla="*/ 685800 h 995577"/>
              <a:gd name="connsiteX5" fmla="*/ 1554479 w 3108959"/>
              <a:gd name="connsiteY5" fmla="*/ 995577 h 995577"/>
              <a:gd name="connsiteX6" fmla="*/ 1428891 w 3108959"/>
              <a:gd name="connsiteY6" fmla="*/ 685800 h 995577"/>
              <a:gd name="connsiteX7" fmla="*/ 0 w 3108959"/>
              <a:gd name="connsiteY7" fmla="*/ 685800 h 995577"/>
              <a:gd name="connsiteX8" fmla="*/ 0 w 3108959"/>
              <a:gd name="connsiteY8" fmla="*/ 342900 h 995577"/>
              <a:gd name="connsiteX9" fmla="*/ 342900 w 3108959"/>
              <a:gd name="connsiteY9" fmla="*/ 0 h 995577"/>
              <a:gd name="connsiteX0" fmla="*/ 342900 w 3108959"/>
              <a:gd name="connsiteY0" fmla="*/ 0 h 852275"/>
              <a:gd name="connsiteX1" fmla="*/ 2766059 w 3108959"/>
              <a:gd name="connsiteY1" fmla="*/ 0 h 852275"/>
              <a:gd name="connsiteX2" fmla="*/ 3108959 w 3108959"/>
              <a:gd name="connsiteY2" fmla="*/ 342900 h 852275"/>
              <a:gd name="connsiteX3" fmla="*/ 3108959 w 3108959"/>
              <a:gd name="connsiteY3" fmla="*/ 685800 h 852275"/>
              <a:gd name="connsiteX4" fmla="*/ 1700540 w 3108959"/>
              <a:gd name="connsiteY4" fmla="*/ 685800 h 852275"/>
              <a:gd name="connsiteX5" fmla="*/ 1554479 w 3108959"/>
              <a:gd name="connsiteY5" fmla="*/ 852275 h 852275"/>
              <a:gd name="connsiteX6" fmla="*/ 1428891 w 3108959"/>
              <a:gd name="connsiteY6" fmla="*/ 685800 h 852275"/>
              <a:gd name="connsiteX7" fmla="*/ 0 w 3108959"/>
              <a:gd name="connsiteY7" fmla="*/ 685800 h 852275"/>
              <a:gd name="connsiteX8" fmla="*/ 0 w 3108959"/>
              <a:gd name="connsiteY8" fmla="*/ 342900 h 852275"/>
              <a:gd name="connsiteX9" fmla="*/ 342900 w 3108959"/>
              <a:gd name="connsiteY9" fmla="*/ 0 h 85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8959" h="852275">
                <a:moveTo>
                  <a:pt x="342900" y="0"/>
                </a:moveTo>
                <a:lnTo>
                  <a:pt x="2766059" y="0"/>
                </a:lnTo>
                <a:cubicBezTo>
                  <a:pt x="2955437" y="0"/>
                  <a:pt x="3108959" y="153522"/>
                  <a:pt x="3108959" y="342900"/>
                </a:cubicBezTo>
                <a:lnTo>
                  <a:pt x="3108959" y="685800"/>
                </a:lnTo>
                <a:lnTo>
                  <a:pt x="1700540" y="685800"/>
                </a:lnTo>
                <a:lnTo>
                  <a:pt x="1554479" y="852275"/>
                </a:lnTo>
                <a:lnTo>
                  <a:pt x="1428891" y="685800"/>
                </a:lnTo>
                <a:lnTo>
                  <a:pt x="0" y="685800"/>
                </a:lnTo>
                <a:lnTo>
                  <a:pt x="0" y="342900"/>
                </a:lnTo>
                <a:cubicBezTo>
                  <a:pt x="0" y="153522"/>
                  <a:pt x="153522" y="0"/>
                  <a:pt x="342900" y="0"/>
                </a:cubicBezTo>
                <a:close/>
              </a:path>
            </a:pathLst>
          </a:custGeom>
          <a:gradFill>
            <a:gsLst>
              <a:gs pos="0">
                <a:srgbClr val="198AB7"/>
              </a:gs>
              <a:gs pos="100000">
                <a:srgbClr val="28DBD3"/>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5760" tIns="91440" rIns="0" bIns="274320" rtlCol="0" anchor="ctr">
            <a:noAutofit/>
          </a:bodyPr>
          <a:lstStyle/>
          <a:p>
            <a:endParaRPr lang="en-US" sz="1400" b="1" dirty="0">
              <a:solidFill>
                <a:schemeClr val="bg1"/>
              </a:solidFill>
              <a:latin typeface="Segoe UI" panose="020B0502040204020203" pitchFamily="34" charset="0"/>
              <a:cs typeface="Segoe UI" panose="020B0502040204020203" pitchFamily="34" charset="0"/>
            </a:endParaRPr>
          </a:p>
        </p:txBody>
      </p:sp>
      <p:sp>
        <p:nvSpPr>
          <p:cNvPr id="33" name="Forma libre: forma 32">
            <a:extLst>
              <a:ext uri="{FF2B5EF4-FFF2-40B4-BE49-F238E27FC236}">
                <a16:creationId xmlns:a16="http://schemas.microsoft.com/office/drawing/2014/main" id="{F2BEB362-4950-4E6D-9D5C-BE03E4B1AB71}"/>
              </a:ext>
            </a:extLst>
          </p:cNvPr>
          <p:cNvSpPr/>
          <p:nvPr/>
        </p:nvSpPr>
        <p:spPr>
          <a:xfrm>
            <a:off x="4539434" y="1828800"/>
            <a:ext cx="3108959" cy="852275"/>
          </a:xfrm>
          <a:custGeom>
            <a:avLst/>
            <a:gdLst>
              <a:gd name="connsiteX0" fmla="*/ 342900 w 3108959"/>
              <a:gd name="connsiteY0" fmla="*/ 0 h 995577"/>
              <a:gd name="connsiteX1" fmla="*/ 2766059 w 3108959"/>
              <a:gd name="connsiteY1" fmla="*/ 0 h 995577"/>
              <a:gd name="connsiteX2" fmla="*/ 3108959 w 3108959"/>
              <a:gd name="connsiteY2" fmla="*/ 342900 h 995577"/>
              <a:gd name="connsiteX3" fmla="*/ 3108959 w 3108959"/>
              <a:gd name="connsiteY3" fmla="*/ 685800 h 995577"/>
              <a:gd name="connsiteX4" fmla="*/ 1843841 w 3108959"/>
              <a:gd name="connsiteY4" fmla="*/ 685800 h 995577"/>
              <a:gd name="connsiteX5" fmla="*/ 1554479 w 3108959"/>
              <a:gd name="connsiteY5" fmla="*/ 995577 h 995577"/>
              <a:gd name="connsiteX6" fmla="*/ 1265118 w 3108959"/>
              <a:gd name="connsiteY6" fmla="*/ 685800 h 995577"/>
              <a:gd name="connsiteX7" fmla="*/ 0 w 3108959"/>
              <a:gd name="connsiteY7" fmla="*/ 685800 h 995577"/>
              <a:gd name="connsiteX8" fmla="*/ 0 w 3108959"/>
              <a:gd name="connsiteY8" fmla="*/ 342900 h 995577"/>
              <a:gd name="connsiteX9" fmla="*/ 342900 w 3108959"/>
              <a:gd name="connsiteY9" fmla="*/ 0 h 995577"/>
              <a:gd name="connsiteX0" fmla="*/ 342900 w 3108959"/>
              <a:gd name="connsiteY0" fmla="*/ 0 h 995577"/>
              <a:gd name="connsiteX1" fmla="*/ 2766059 w 3108959"/>
              <a:gd name="connsiteY1" fmla="*/ 0 h 995577"/>
              <a:gd name="connsiteX2" fmla="*/ 3108959 w 3108959"/>
              <a:gd name="connsiteY2" fmla="*/ 342900 h 995577"/>
              <a:gd name="connsiteX3" fmla="*/ 3108959 w 3108959"/>
              <a:gd name="connsiteY3" fmla="*/ 685800 h 995577"/>
              <a:gd name="connsiteX4" fmla="*/ 1700540 w 3108959"/>
              <a:gd name="connsiteY4" fmla="*/ 685800 h 995577"/>
              <a:gd name="connsiteX5" fmla="*/ 1554479 w 3108959"/>
              <a:gd name="connsiteY5" fmla="*/ 995577 h 995577"/>
              <a:gd name="connsiteX6" fmla="*/ 1265118 w 3108959"/>
              <a:gd name="connsiteY6" fmla="*/ 685800 h 995577"/>
              <a:gd name="connsiteX7" fmla="*/ 0 w 3108959"/>
              <a:gd name="connsiteY7" fmla="*/ 685800 h 995577"/>
              <a:gd name="connsiteX8" fmla="*/ 0 w 3108959"/>
              <a:gd name="connsiteY8" fmla="*/ 342900 h 995577"/>
              <a:gd name="connsiteX9" fmla="*/ 342900 w 3108959"/>
              <a:gd name="connsiteY9" fmla="*/ 0 h 995577"/>
              <a:gd name="connsiteX0" fmla="*/ 342900 w 3108959"/>
              <a:gd name="connsiteY0" fmla="*/ 0 h 995577"/>
              <a:gd name="connsiteX1" fmla="*/ 2766059 w 3108959"/>
              <a:gd name="connsiteY1" fmla="*/ 0 h 995577"/>
              <a:gd name="connsiteX2" fmla="*/ 3108959 w 3108959"/>
              <a:gd name="connsiteY2" fmla="*/ 342900 h 995577"/>
              <a:gd name="connsiteX3" fmla="*/ 3108959 w 3108959"/>
              <a:gd name="connsiteY3" fmla="*/ 685800 h 995577"/>
              <a:gd name="connsiteX4" fmla="*/ 1700540 w 3108959"/>
              <a:gd name="connsiteY4" fmla="*/ 685800 h 995577"/>
              <a:gd name="connsiteX5" fmla="*/ 1554479 w 3108959"/>
              <a:gd name="connsiteY5" fmla="*/ 995577 h 995577"/>
              <a:gd name="connsiteX6" fmla="*/ 1428891 w 3108959"/>
              <a:gd name="connsiteY6" fmla="*/ 685800 h 995577"/>
              <a:gd name="connsiteX7" fmla="*/ 0 w 3108959"/>
              <a:gd name="connsiteY7" fmla="*/ 685800 h 995577"/>
              <a:gd name="connsiteX8" fmla="*/ 0 w 3108959"/>
              <a:gd name="connsiteY8" fmla="*/ 342900 h 995577"/>
              <a:gd name="connsiteX9" fmla="*/ 342900 w 3108959"/>
              <a:gd name="connsiteY9" fmla="*/ 0 h 995577"/>
              <a:gd name="connsiteX0" fmla="*/ 342900 w 3108959"/>
              <a:gd name="connsiteY0" fmla="*/ 0 h 852275"/>
              <a:gd name="connsiteX1" fmla="*/ 2766059 w 3108959"/>
              <a:gd name="connsiteY1" fmla="*/ 0 h 852275"/>
              <a:gd name="connsiteX2" fmla="*/ 3108959 w 3108959"/>
              <a:gd name="connsiteY2" fmla="*/ 342900 h 852275"/>
              <a:gd name="connsiteX3" fmla="*/ 3108959 w 3108959"/>
              <a:gd name="connsiteY3" fmla="*/ 685800 h 852275"/>
              <a:gd name="connsiteX4" fmla="*/ 1700540 w 3108959"/>
              <a:gd name="connsiteY4" fmla="*/ 685800 h 852275"/>
              <a:gd name="connsiteX5" fmla="*/ 1554479 w 3108959"/>
              <a:gd name="connsiteY5" fmla="*/ 852275 h 852275"/>
              <a:gd name="connsiteX6" fmla="*/ 1428891 w 3108959"/>
              <a:gd name="connsiteY6" fmla="*/ 685800 h 852275"/>
              <a:gd name="connsiteX7" fmla="*/ 0 w 3108959"/>
              <a:gd name="connsiteY7" fmla="*/ 685800 h 852275"/>
              <a:gd name="connsiteX8" fmla="*/ 0 w 3108959"/>
              <a:gd name="connsiteY8" fmla="*/ 342900 h 852275"/>
              <a:gd name="connsiteX9" fmla="*/ 342900 w 3108959"/>
              <a:gd name="connsiteY9" fmla="*/ 0 h 85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8959" h="852275">
                <a:moveTo>
                  <a:pt x="342900" y="0"/>
                </a:moveTo>
                <a:lnTo>
                  <a:pt x="2766059" y="0"/>
                </a:lnTo>
                <a:cubicBezTo>
                  <a:pt x="2955437" y="0"/>
                  <a:pt x="3108959" y="153522"/>
                  <a:pt x="3108959" y="342900"/>
                </a:cubicBezTo>
                <a:lnTo>
                  <a:pt x="3108959" y="685800"/>
                </a:lnTo>
                <a:lnTo>
                  <a:pt x="1700540" y="685800"/>
                </a:lnTo>
                <a:lnTo>
                  <a:pt x="1554479" y="852275"/>
                </a:lnTo>
                <a:lnTo>
                  <a:pt x="1428891" y="685800"/>
                </a:lnTo>
                <a:lnTo>
                  <a:pt x="0" y="685800"/>
                </a:lnTo>
                <a:lnTo>
                  <a:pt x="0" y="342900"/>
                </a:lnTo>
                <a:cubicBezTo>
                  <a:pt x="0" y="153522"/>
                  <a:pt x="153522" y="0"/>
                  <a:pt x="342900" y="0"/>
                </a:cubicBezTo>
                <a:close/>
              </a:path>
            </a:pathLst>
          </a:custGeom>
          <a:gradFill>
            <a:gsLst>
              <a:gs pos="0">
                <a:srgbClr val="198AB7"/>
              </a:gs>
              <a:gs pos="100000">
                <a:srgbClr val="28DBD3"/>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5760" tIns="91440" rIns="0" bIns="274320" rtlCol="0" anchor="ctr">
            <a:noAutofit/>
          </a:bodyPr>
          <a:lstStyle/>
          <a:p>
            <a:endParaRPr lang="en-US" sz="1400" b="1" dirty="0">
              <a:solidFill>
                <a:schemeClr val="bg1"/>
              </a:solidFill>
              <a:latin typeface="Segoe UI" panose="020B0502040204020203" pitchFamily="34" charset="0"/>
              <a:cs typeface="Segoe UI" panose="020B0502040204020203" pitchFamily="34" charset="0"/>
            </a:endParaRPr>
          </a:p>
        </p:txBody>
      </p:sp>
      <p:sp>
        <p:nvSpPr>
          <p:cNvPr id="57" name="Forma libre: forma 56">
            <a:extLst>
              <a:ext uri="{FF2B5EF4-FFF2-40B4-BE49-F238E27FC236}">
                <a16:creationId xmlns:a16="http://schemas.microsoft.com/office/drawing/2014/main" id="{175F90DE-1C89-40ED-98FF-3992651D8FEA}"/>
              </a:ext>
            </a:extLst>
          </p:cNvPr>
          <p:cNvSpPr/>
          <p:nvPr/>
        </p:nvSpPr>
        <p:spPr>
          <a:xfrm>
            <a:off x="8587741" y="1828800"/>
            <a:ext cx="3108959" cy="852275"/>
          </a:xfrm>
          <a:custGeom>
            <a:avLst/>
            <a:gdLst>
              <a:gd name="connsiteX0" fmla="*/ 342900 w 3108959"/>
              <a:gd name="connsiteY0" fmla="*/ 0 h 995577"/>
              <a:gd name="connsiteX1" fmla="*/ 2766059 w 3108959"/>
              <a:gd name="connsiteY1" fmla="*/ 0 h 995577"/>
              <a:gd name="connsiteX2" fmla="*/ 3108959 w 3108959"/>
              <a:gd name="connsiteY2" fmla="*/ 342900 h 995577"/>
              <a:gd name="connsiteX3" fmla="*/ 3108959 w 3108959"/>
              <a:gd name="connsiteY3" fmla="*/ 685800 h 995577"/>
              <a:gd name="connsiteX4" fmla="*/ 1843841 w 3108959"/>
              <a:gd name="connsiteY4" fmla="*/ 685800 h 995577"/>
              <a:gd name="connsiteX5" fmla="*/ 1554479 w 3108959"/>
              <a:gd name="connsiteY5" fmla="*/ 995577 h 995577"/>
              <a:gd name="connsiteX6" fmla="*/ 1265118 w 3108959"/>
              <a:gd name="connsiteY6" fmla="*/ 685800 h 995577"/>
              <a:gd name="connsiteX7" fmla="*/ 0 w 3108959"/>
              <a:gd name="connsiteY7" fmla="*/ 685800 h 995577"/>
              <a:gd name="connsiteX8" fmla="*/ 0 w 3108959"/>
              <a:gd name="connsiteY8" fmla="*/ 342900 h 995577"/>
              <a:gd name="connsiteX9" fmla="*/ 342900 w 3108959"/>
              <a:gd name="connsiteY9" fmla="*/ 0 h 995577"/>
              <a:gd name="connsiteX0" fmla="*/ 342900 w 3108959"/>
              <a:gd name="connsiteY0" fmla="*/ 0 h 995577"/>
              <a:gd name="connsiteX1" fmla="*/ 2766059 w 3108959"/>
              <a:gd name="connsiteY1" fmla="*/ 0 h 995577"/>
              <a:gd name="connsiteX2" fmla="*/ 3108959 w 3108959"/>
              <a:gd name="connsiteY2" fmla="*/ 342900 h 995577"/>
              <a:gd name="connsiteX3" fmla="*/ 3108959 w 3108959"/>
              <a:gd name="connsiteY3" fmla="*/ 685800 h 995577"/>
              <a:gd name="connsiteX4" fmla="*/ 1700540 w 3108959"/>
              <a:gd name="connsiteY4" fmla="*/ 685800 h 995577"/>
              <a:gd name="connsiteX5" fmla="*/ 1554479 w 3108959"/>
              <a:gd name="connsiteY5" fmla="*/ 995577 h 995577"/>
              <a:gd name="connsiteX6" fmla="*/ 1265118 w 3108959"/>
              <a:gd name="connsiteY6" fmla="*/ 685800 h 995577"/>
              <a:gd name="connsiteX7" fmla="*/ 0 w 3108959"/>
              <a:gd name="connsiteY7" fmla="*/ 685800 h 995577"/>
              <a:gd name="connsiteX8" fmla="*/ 0 w 3108959"/>
              <a:gd name="connsiteY8" fmla="*/ 342900 h 995577"/>
              <a:gd name="connsiteX9" fmla="*/ 342900 w 3108959"/>
              <a:gd name="connsiteY9" fmla="*/ 0 h 995577"/>
              <a:gd name="connsiteX0" fmla="*/ 342900 w 3108959"/>
              <a:gd name="connsiteY0" fmla="*/ 0 h 995577"/>
              <a:gd name="connsiteX1" fmla="*/ 2766059 w 3108959"/>
              <a:gd name="connsiteY1" fmla="*/ 0 h 995577"/>
              <a:gd name="connsiteX2" fmla="*/ 3108959 w 3108959"/>
              <a:gd name="connsiteY2" fmla="*/ 342900 h 995577"/>
              <a:gd name="connsiteX3" fmla="*/ 3108959 w 3108959"/>
              <a:gd name="connsiteY3" fmla="*/ 685800 h 995577"/>
              <a:gd name="connsiteX4" fmla="*/ 1700540 w 3108959"/>
              <a:gd name="connsiteY4" fmla="*/ 685800 h 995577"/>
              <a:gd name="connsiteX5" fmla="*/ 1554479 w 3108959"/>
              <a:gd name="connsiteY5" fmla="*/ 995577 h 995577"/>
              <a:gd name="connsiteX6" fmla="*/ 1428891 w 3108959"/>
              <a:gd name="connsiteY6" fmla="*/ 685800 h 995577"/>
              <a:gd name="connsiteX7" fmla="*/ 0 w 3108959"/>
              <a:gd name="connsiteY7" fmla="*/ 685800 h 995577"/>
              <a:gd name="connsiteX8" fmla="*/ 0 w 3108959"/>
              <a:gd name="connsiteY8" fmla="*/ 342900 h 995577"/>
              <a:gd name="connsiteX9" fmla="*/ 342900 w 3108959"/>
              <a:gd name="connsiteY9" fmla="*/ 0 h 995577"/>
              <a:gd name="connsiteX0" fmla="*/ 342900 w 3108959"/>
              <a:gd name="connsiteY0" fmla="*/ 0 h 852275"/>
              <a:gd name="connsiteX1" fmla="*/ 2766059 w 3108959"/>
              <a:gd name="connsiteY1" fmla="*/ 0 h 852275"/>
              <a:gd name="connsiteX2" fmla="*/ 3108959 w 3108959"/>
              <a:gd name="connsiteY2" fmla="*/ 342900 h 852275"/>
              <a:gd name="connsiteX3" fmla="*/ 3108959 w 3108959"/>
              <a:gd name="connsiteY3" fmla="*/ 685800 h 852275"/>
              <a:gd name="connsiteX4" fmla="*/ 1700540 w 3108959"/>
              <a:gd name="connsiteY4" fmla="*/ 685800 h 852275"/>
              <a:gd name="connsiteX5" fmla="*/ 1554479 w 3108959"/>
              <a:gd name="connsiteY5" fmla="*/ 852275 h 852275"/>
              <a:gd name="connsiteX6" fmla="*/ 1428891 w 3108959"/>
              <a:gd name="connsiteY6" fmla="*/ 685800 h 852275"/>
              <a:gd name="connsiteX7" fmla="*/ 0 w 3108959"/>
              <a:gd name="connsiteY7" fmla="*/ 685800 h 852275"/>
              <a:gd name="connsiteX8" fmla="*/ 0 w 3108959"/>
              <a:gd name="connsiteY8" fmla="*/ 342900 h 852275"/>
              <a:gd name="connsiteX9" fmla="*/ 342900 w 3108959"/>
              <a:gd name="connsiteY9" fmla="*/ 0 h 85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8959" h="852275">
                <a:moveTo>
                  <a:pt x="342900" y="0"/>
                </a:moveTo>
                <a:lnTo>
                  <a:pt x="2766059" y="0"/>
                </a:lnTo>
                <a:cubicBezTo>
                  <a:pt x="2955437" y="0"/>
                  <a:pt x="3108959" y="153522"/>
                  <a:pt x="3108959" y="342900"/>
                </a:cubicBezTo>
                <a:lnTo>
                  <a:pt x="3108959" y="685800"/>
                </a:lnTo>
                <a:lnTo>
                  <a:pt x="1700540" y="685800"/>
                </a:lnTo>
                <a:lnTo>
                  <a:pt x="1554479" y="852275"/>
                </a:lnTo>
                <a:lnTo>
                  <a:pt x="1428891" y="685800"/>
                </a:lnTo>
                <a:lnTo>
                  <a:pt x="0" y="685800"/>
                </a:lnTo>
                <a:lnTo>
                  <a:pt x="0" y="342900"/>
                </a:lnTo>
                <a:cubicBezTo>
                  <a:pt x="0" y="153522"/>
                  <a:pt x="153522" y="0"/>
                  <a:pt x="342900" y="0"/>
                </a:cubicBezTo>
                <a:close/>
              </a:path>
            </a:pathLst>
          </a:custGeom>
          <a:gradFill>
            <a:gsLst>
              <a:gs pos="0">
                <a:srgbClr val="198AB7"/>
              </a:gs>
              <a:gs pos="100000">
                <a:srgbClr val="28DBD3"/>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5760" tIns="91440" rIns="0" bIns="274320" rtlCol="0" anchor="ctr">
            <a:noAutofit/>
          </a:bodyPr>
          <a:lstStyle/>
          <a:p>
            <a:endParaRPr lang="en-US" sz="1400" b="1" dirty="0">
              <a:solidFill>
                <a:schemeClr val="bg1"/>
              </a:solidFill>
              <a:latin typeface="Segoe UI" panose="020B0502040204020203" pitchFamily="34" charset="0"/>
              <a:cs typeface="Segoe UI" panose="020B0502040204020203" pitchFamily="34" charset="0"/>
            </a:endParaRPr>
          </a:p>
        </p:txBody>
      </p:sp>
      <p:sp>
        <p:nvSpPr>
          <p:cNvPr id="3" name="TextBox 2">
            <a:extLst>
              <a:ext uri="{FF2B5EF4-FFF2-40B4-BE49-F238E27FC236}">
                <a16:creationId xmlns:a16="http://schemas.microsoft.com/office/drawing/2014/main" id="{2303B028-1A4D-8B03-4F2D-988FBB8A2F94}"/>
              </a:ext>
            </a:extLst>
          </p:cNvPr>
          <p:cNvSpPr txBox="1"/>
          <p:nvPr/>
        </p:nvSpPr>
        <p:spPr>
          <a:xfrm>
            <a:off x="582079" y="2017391"/>
            <a:ext cx="3117168" cy="338554"/>
          </a:xfrm>
          <a:prstGeom prst="rect">
            <a:avLst/>
          </a:prstGeom>
          <a:noFill/>
        </p:spPr>
        <p:txBody>
          <a:bodyPr wrap="square">
            <a:spAutoFit/>
          </a:bodyPr>
          <a:lstStyle/>
          <a:p>
            <a:r>
              <a:rPr lang="en-IN" sz="1600" b="1" dirty="0">
                <a:solidFill>
                  <a:schemeClr val="bg1"/>
                </a:solidFill>
              </a:rPr>
              <a:t>Telemedicine Integration: </a:t>
            </a:r>
          </a:p>
        </p:txBody>
      </p:sp>
      <p:sp>
        <p:nvSpPr>
          <p:cNvPr id="4" name="TextBox 3">
            <a:extLst>
              <a:ext uri="{FF2B5EF4-FFF2-40B4-BE49-F238E27FC236}">
                <a16:creationId xmlns:a16="http://schemas.microsoft.com/office/drawing/2014/main" id="{2EC21C16-BEF1-3BF0-F553-1E1B869FF154}"/>
              </a:ext>
            </a:extLst>
          </p:cNvPr>
          <p:cNvSpPr txBox="1"/>
          <p:nvPr/>
        </p:nvSpPr>
        <p:spPr>
          <a:xfrm>
            <a:off x="194733" y="2825579"/>
            <a:ext cx="3381893" cy="1754326"/>
          </a:xfrm>
          <a:prstGeom prst="rect">
            <a:avLst/>
          </a:prstGeom>
          <a:noFill/>
        </p:spPr>
        <p:txBody>
          <a:bodyPr wrap="square" rtlCol="0">
            <a:spAutoFit/>
          </a:bodyPr>
          <a:lstStyle/>
          <a:p>
            <a:r>
              <a:rPr lang="en-US" b="1" i="0" dirty="0">
                <a:solidFill>
                  <a:srgbClr val="ECECEC"/>
                </a:solidFill>
                <a:effectLst/>
                <a:latin typeface="Söhne"/>
              </a:rPr>
              <a:t>Incorporate telemedicine services allowing customers to consult with healthcare professionals online, making it a one-stop solution for both prescriptions and medical advice.</a:t>
            </a:r>
            <a:endParaRPr lang="en-IN" b="1" dirty="0"/>
          </a:p>
        </p:txBody>
      </p:sp>
      <p:sp>
        <p:nvSpPr>
          <p:cNvPr id="5" name="TextBox 4">
            <a:extLst>
              <a:ext uri="{FF2B5EF4-FFF2-40B4-BE49-F238E27FC236}">
                <a16:creationId xmlns:a16="http://schemas.microsoft.com/office/drawing/2014/main" id="{2907B74F-7F4A-01EB-2E92-C635689C8AE6}"/>
              </a:ext>
            </a:extLst>
          </p:cNvPr>
          <p:cNvSpPr txBox="1"/>
          <p:nvPr/>
        </p:nvSpPr>
        <p:spPr>
          <a:xfrm>
            <a:off x="4539434" y="2017391"/>
            <a:ext cx="3259667" cy="369332"/>
          </a:xfrm>
          <a:prstGeom prst="rect">
            <a:avLst/>
          </a:prstGeom>
          <a:noFill/>
        </p:spPr>
        <p:txBody>
          <a:bodyPr wrap="square" rtlCol="0">
            <a:spAutoFit/>
          </a:bodyPr>
          <a:lstStyle/>
          <a:p>
            <a:r>
              <a:rPr lang="en-US" b="1" i="0" dirty="0">
                <a:solidFill>
                  <a:schemeClr val="bg1"/>
                </a:solidFill>
                <a:effectLst/>
                <a:latin typeface="Söhne"/>
              </a:rPr>
              <a:t>AI-Powered Recommendations</a:t>
            </a:r>
            <a:endParaRPr lang="en-IN" dirty="0">
              <a:solidFill>
                <a:schemeClr val="bg1"/>
              </a:solidFill>
            </a:endParaRPr>
          </a:p>
        </p:txBody>
      </p:sp>
      <p:sp>
        <p:nvSpPr>
          <p:cNvPr id="9" name="TextBox 8">
            <a:extLst>
              <a:ext uri="{FF2B5EF4-FFF2-40B4-BE49-F238E27FC236}">
                <a16:creationId xmlns:a16="http://schemas.microsoft.com/office/drawing/2014/main" id="{FCFE5172-D6C1-EC66-7E8B-FE2246C437B2}"/>
              </a:ext>
            </a:extLst>
          </p:cNvPr>
          <p:cNvSpPr txBox="1"/>
          <p:nvPr/>
        </p:nvSpPr>
        <p:spPr>
          <a:xfrm>
            <a:off x="4402667" y="2912533"/>
            <a:ext cx="3301114" cy="2031325"/>
          </a:xfrm>
          <a:prstGeom prst="rect">
            <a:avLst/>
          </a:prstGeom>
          <a:noFill/>
        </p:spPr>
        <p:txBody>
          <a:bodyPr wrap="square" rtlCol="0">
            <a:spAutoFit/>
          </a:bodyPr>
          <a:lstStyle/>
          <a:p>
            <a:r>
              <a:rPr lang="en-US" b="1" i="0" dirty="0">
                <a:solidFill>
                  <a:schemeClr val="bg1"/>
                </a:solidFill>
                <a:effectLst/>
                <a:latin typeface="Söhne"/>
              </a:rPr>
              <a:t>Implement artificial intelligence algorithms to provide personalized product recommendations based on customer's purchase history, browsing behavior, and health profile</a:t>
            </a:r>
            <a:endParaRPr lang="en-IN" b="1" dirty="0">
              <a:solidFill>
                <a:schemeClr val="bg1"/>
              </a:solidFill>
            </a:endParaRPr>
          </a:p>
        </p:txBody>
      </p:sp>
      <p:sp>
        <p:nvSpPr>
          <p:cNvPr id="10" name="TextBox 9">
            <a:extLst>
              <a:ext uri="{FF2B5EF4-FFF2-40B4-BE49-F238E27FC236}">
                <a16:creationId xmlns:a16="http://schemas.microsoft.com/office/drawing/2014/main" id="{8A0A4A38-1B98-5579-6AB3-865C2629F466}"/>
              </a:ext>
            </a:extLst>
          </p:cNvPr>
          <p:cNvSpPr txBox="1"/>
          <p:nvPr/>
        </p:nvSpPr>
        <p:spPr>
          <a:xfrm>
            <a:off x="8729133" y="2017391"/>
            <a:ext cx="2794000" cy="369332"/>
          </a:xfrm>
          <a:prstGeom prst="rect">
            <a:avLst/>
          </a:prstGeom>
          <a:noFill/>
        </p:spPr>
        <p:txBody>
          <a:bodyPr wrap="square" rtlCol="0">
            <a:spAutoFit/>
          </a:bodyPr>
          <a:lstStyle/>
          <a:p>
            <a:r>
              <a:rPr lang="en-IN" b="1" dirty="0">
                <a:solidFill>
                  <a:schemeClr val="bg1"/>
                </a:solidFill>
              </a:rPr>
              <a:t>As a Management</a:t>
            </a:r>
          </a:p>
        </p:txBody>
      </p:sp>
      <p:sp>
        <p:nvSpPr>
          <p:cNvPr id="13" name="TextBox 12">
            <a:extLst>
              <a:ext uri="{FF2B5EF4-FFF2-40B4-BE49-F238E27FC236}">
                <a16:creationId xmlns:a16="http://schemas.microsoft.com/office/drawing/2014/main" id="{42E23B4D-E890-2AC6-53B6-94A3E22D21E2}"/>
              </a:ext>
            </a:extLst>
          </p:cNvPr>
          <p:cNvSpPr txBox="1"/>
          <p:nvPr/>
        </p:nvSpPr>
        <p:spPr>
          <a:xfrm>
            <a:off x="8615366" y="3002600"/>
            <a:ext cx="3178695" cy="1200329"/>
          </a:xfrm>
          <a:prstGeom prst="rect">
            <a:avLst/>
          </a:prstGeom>
          <a:noFill/>
        </p:spPr>
        <p:txBody>
          <a:bodyPr wrap="square" rtlCol="0">
            <a:spAutoFit/>
          </a:bodyPr>
          <a:lstStyle/>
          <a:p>
            <a:r>
              <a:rPr lang="en-IN" b="1" dirty="0">
                <a:solidFill>
                  <a:schemeClr val="bg1"/>
                </a:solidFill>
              </a:rPr>
              <a:t>We can upgrade as a doctor’s appointment booking, Hospital bed booking etc.</a:t>
            </a:r>
          </a:p>
        </p:txBody>
      </p:sp>
    </p:spTree>
    <p:extLst>
      <p:ext uri="{BB962C8B-B14F-4D97-AF65-F5344CB8AC3E}">
        <p14:creationId xmlns:p14="http://schemas.microsoft.com/office/powerpoint/2010/main" val="174270043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nodePh="1">
                                  <p:stCondLst>
                                    <p:cond delay="0"/>
                                  </p:stCondLst>
                                  <p:endCondLst>
                                    <p:cond evt="begin" delay="0">
                                      <p:tn val="10"/>
                                    </p:cond>
                                  </p:end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nodePh="1">
                                  <p:stCondLst>
                                    <p:cond delay="0"/>
                                  </p:stCondLst>
                                  <p:endCondLst>
                                    <p:cond evt="begin" delay="0">
                                      <p:tn val="15"/>
                                    </p:cond>
                                  </p:end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2" grpId="0"/>
    </p:bldLst>
  </p:timing>
</p:sld>
</file>

<file path=ppt/theme/theme1.xml><?xml version="1.0" encoding="utf-8"?>
<a:theme xmlns:a="http://schemas.openxmlformats.org/drawingml/2006/main" name="Tema de Office">
  <a:themeElements>
    <a:clrScheme name="Personalizado 1">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C00000"/>
      </a:folHlink>
    </a:clrScheme>
    <a:fontScheme name="Personalizado 3">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1471</TotalTime>
  <Words>642</Words>
  <Application>Microsoft Office PowerPoint</Application>
  <PresentationFormat>Widescreen</PresentationFormat>
  <Paragraphs>100</Paragraphs>
  <Slides>10</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Arial Black</vt:lpstr>
      <vt:lpstr>Calibri</vt:lpstr>
      <vt:lpstr>Calibri Light</vt:lpstr>
      <vt:lpstr>Segoe UI</vt:lpstr>
      <vt:lpstr>Segoe UI Semibold</vt:lpstr>
      <vt:lpstr>Söhne</vt:lpstr>
      <vt:lpstr>Wingdings</vt:lpstr>
      <vt:lpstr>Tema de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USUARIO4</dc:creator>
  <cp:lastModifiedBy>Nitish kumar sharma</cp:lastModifiedBy>
  <cp:revision>194</cp:revision>
  <dcterms:created xsi:type="dcterms:W3CDTF">2019-05-28T15:15:07Z</dcterms:created>
  <dcterms:modified xsi:type="dcterms:W3CDTF">2024-04-13T10:31:57Z</dcterms:modified>
</cp:coreProperties>
</file>